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19"/>
  </p:notesMasterIdLst>
  <p:sldIdLst>
    <p:sldId id="342" r:id="rId5"/>
    <p:sldId id="350" r:id="rId6"/>
    <p:sldId id="351" r:id="rId7"/>
    <p:sldId id="352" r:id="rId8"/>
    <p:sldId id="353" r:id="rId9"/>
    <p:sldId id="356" r:id="rId10"/>
    <p:sldId id="362" r:id="rId11"/>
    <p:sldId id="364" r:id="rId12"/>
    <p:sldId id="264" r:id="rId13"/>
    <p:sldId id="365" r:id="rId14"/>
    <p:sldId id="267" r:id="rId15"/>
    <p:sldId id="349" r:id="rId16"/>
    <p:sldId id="343" r:id="rId17"/>
    <p:sldId id="36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8C9C2E-83CA-4222-9317-F5AD4B6B3E6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7B16F1-4E76-4288-BB27-F5C75E490C5A}">
      <dgm:prSet phldrT="[Text]" custT="1"/>
      <dgm:spPr>
        <a:xfrm>
          <a:off x="8511" y="2293649"/>
          <a:ext cx="2765811" cy="2053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1C374A3-5A55-4EC0-A5F9-2AFE7A39506E}" type="parTrans" cxnId="{F9EABF88-3B7F-49C6-BF82-3A49824DD2F5}">
      <dgm:prSet/>
      <dgm:spPr/>
      <dgm:t>
        <a:bodyPr/>
        <a:lstStyle/>
        <a:p>
          <a:endParaRPr lang="en-GB"/>
        </a:p>
      </dgm:t>
    </dgm:pt>
    <dgm:pt modelId="{379A6BA5-5C33-4967-AC02-CE42C36A8898}" type="sibTrans" cxnId="{F9EABF88-3B7F-49C6-BF82-3A49824DD2F5}">
      <dgm:prSet/>
      <dgm:spPr/>
      <dgm:t>
        <a:bodyPr/>
        <a:lstStyle/>
        <a:p>
          <a:endParaRPr lang="en-GB"/>
        </a:p>
      </dgm:t>
    </dgm:pt>
    <dgm:pt modelId="{8C56B8A6-9343-4F11-B596-7CFBA7969D68}">
      <dgm:prSet phldrT="[Text]" custT="1"/>
      <dgm:spPr>
        <a:xfrm>
          <a:off x="3365679" y="2457086"/>
          <a:ext cx="4436057" cy="20948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Pursues optimization and ultimately serves to further support efficiencies in neo-colonial exploitation: Imposed on us</a:t>
          </a:r>
        </a:p>
      </dgm:t>
    </dgm:pt>
    <dgm:pt modelId="{BEC1DD13-63AA-4654-B7DC-3C4D6E59ABCB}" type="parTrans" cxnId="{6985A5C0-4559-4C9C-8B28-30FB75EF4714}">
      <dgm:prSet/>
      <dgm:spPr/>
      <dgm:t>
        <a:bodyPr/>
        <a:lstStyle/>
        <a:p>
          <a:endParaRPr lang="en-GB"/>
        </a:p>
      </dgm:t>
    </dgm:pt>
    <dgm:pt modelId="{C6C15248-394E-4483-9F68-542B793EF27A}" type="sibTrans" cxnId="{6985A5C0-4559-4C9C-8B28-30FB75EF4714}">
      <dgm:prSet/>
      <dgm:spPr/>
      <dgm:t>
        <a:bodyPr/>
        <a:lstStyle/>
        <a:p>
          <a:endParaRPr lang="en-GB"/>
        </a:p>
      </dgm:t>
    </dgm:pt>
    <dgm:pt modelId="{D848F051-E023-4A41-B941-718F8711F504}">
      <dgm:prSet phldrT="[Text]" custT="1"/>
      <dgm:spPr>
        <a:xfrm>
          <a:off x="8511" y="2293649"/>
          <a:ext cx="2765811" cy="2053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Bureaucratic Public Service Imposed &amp; Inherited from  colonialists</a:t>
          </a:r>
        </a:p>
      </dgm:t>
    </dgm:pt>
    <dgm:pt modelId="{5E07169C-4F18-47A0-A040-3FCBBA715B66}" type="parTrans" cxnId="{2754A310-9D48-459A-B922-7B2102303CDB}">
      <dgm:prSet/>
      <dgm:spPr/>
      <dgm:t>
        <a:bodyPr/>
        <a:lstStyle/>
        <a:p>
          <a:endParaRPr lang="en-GB"/>
        </a:p>
      </dgm:t>
    </dgm:pt>
    <dgm:pt modelId="{3B3B9083-ADAE-4BE2-8A11-2FCD2B98FB40}" type="sibTrans" cxnId="{2754A310-9D48-459A-B922-7B2102303CDB}">
      <dgm:prSet/>
      <dgm:spPr/>
      <dgm:t>
        <a:bodyPr/>
        <a:lstStyle/>
        <a:p>
          <a:endParaRPr lang="en-GB"/>
        </a:p>
      </dgm:t>
    </dgm:pt>
    <dgm:pt modelId="{482780EB-678F-4952-94FB-04D4A7751889}">
      <dgm:prSet phldrT="[Text]" custT="1"/>
      <dgm:spPr>
        <a:xfrm>
          <a:off x="8875068" y="4027051"/>
          <a:ext cx="2505708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 Transformational Bureaucracy based on outcomes and values</a:t>
          </a:r>
        </a:p>
      </dgm:t>
    </dgm:pt>
    <dgm:pt modelId="{5CAD310E-1CF4-4562-951E-36F0B012A8AA}" type="sibTrans" cxnId="{56EC8822-B5D7-4E3C-99F7-0458E94610A7}">
      <dgm:prSet/>
      <dgm:spPr/>
      <dgm:t>
        <a:bodyPr/>
        <a:lstStyle/>
        <a:p>
          <a:endParaRPr lang="en-GB"/>
        </a:p>
      </dgm:t>
    </dgm:pt>
    <dgm:pt modelId="{7AF8C869-F340-42B6-9610-CCFA6F7232DE}" type="parTrans" cxnId="{56EC8822-B5D7-4E3C-99F7-0458E94610A7}">
      <dgm:prSet/>
      <dgm:spPr/>
      <dgm:t>
        <a:bodyPr/>
        <a:lstStyle/>
        <a:p>
          <a:endParaRPr lang="en-GB"/>
        </a:p>
      </dgm:t>
    </dgm:pt>
    <dgm:pt modelId="{AA5C7BF5-AD64-40DB-BFCF-111B42186DD3}">
      <dgm:prSet phldrT="[Text]" custT="1"/>
      <dgm:spPr>
        <a:xfrm>
          <a:off x="4568976" y="2056634"/>
          <a:ext cx="2769906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Through New Public Management Internal reforms  </a:t>
          </a:r>
        </a:p>
      </dgm:t>
    </dgm:pt>
    <dgm:pt modelId="{E0557817-D343-41C2-B3AE-338B93E8D1CF}" type="sibTrans" cxnId="{42FFDC42-0C41-42B4-8D4C-1C266008E4FE}">
      <dgm:prSet/>
      <dgm:spPr>
        <a:xfrm>
          <a:off x="5609849" y="925579"/>
          <a:ext cx="4329158" cy="4329158"/>
        </a:xfrm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02ED13CC-E572-4FA3-B303-38933BA72F79}" type="parTrans" cxnId="{42FFDC42-0C41-42B4-8D4C-1C266008E4FE}">
      <dgm:prSet/>
      <dgm:spPr/>
      <dgm:t>
        <a:bodyPr/>
        <a:lstStyle/>
        <a:p>
          <a:endParaRPr lang="en-GB"/>
        </a:p>
      </dgm:t>
    </dgm:pt>
    <dgm:pt modelId="{21867797-E3EA-41E1-836A-BB5F06B8F4BD}">
      <dgm:prSet phldrT="[Text]"/>
      <dgm:spPr>
        <a:xfrm>
          <a:off x="430506" y="3825150"/>
          <a:ext cx="2635665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From  highly centralized traditional public administration bureaucracy</a:t>
          </a:r>
        </a:p>
      </dgm:t>
    </dgm:pt>
    <dgm:pt modelId="{6DCAB816-73F1-4EE3-82A5-BA6B359432F7}" type="sibTrans" cxnId="{135BA4A0-2420-4DE9-90C7-26A3F7E42582}">
      <dgm:prSet/>
      <dgm:spPr>
        <a:xfrm>
          <a:off x="1465824" y="1718295"/>
          <a:ext cx="4025321" cy="4025321"/>
        </a:xfrm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A7AB0287-C78B-45EB-A7DA-FDDEAD503303}" type="parTrans" cxnId="{135BA4A0-2420-4DE9-90C7-26A3F7E42582}">
      <dgm:prSet/>
      <dgm:spPr/>
      <dgm:t>
        <a:bodyPr/>
        <a:lstStyle/>
        <a:p>
          <a:endParaRPr lang="en-GB"/>
        </a:p>
      </dgm:t>
    </dgm:pt>
    <dgm:pt modelId="{F5B46685-BEDB-454F-AD1A-B98E9CE468B2}">
      <dgm:prSet/>
      <dgm:spPr>
        <a:xfrm>
          <a:off x="8127842" y="2205902"/>
          <a:ext cx="3385721" cy="223043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Pursuing values of effectiveness, equity, accountability, people focus, inclusion, participation, ethics, integrity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etc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: We must design this ourselves.</a:t>
          </a:r>
        </a:p>
      </dgm:t>
    </dgm:pt>
    <dgm:pt modelId="{765F3997-38CB-4B2E-A69F-74B3508CE525}" type="parTrans" cxnId="{A4DB0644-F3C4-4DD3-9F1C-EF0599E0D067}">
      <dgm:prSet/>
      <dgm:spPr/>
      <dgm:t>
        <a:bodyPr/>
        <a:lstStyle/>
        <a:p>
          <a:endParaRPr lang="en-US"/>
        </a:p>
      </dgm:t>
    </dgm:pt>
    <dgm:pt modelId="{440839AE-DCE8-447D-9713-0BCC2EC7C1B6}" type="sibTrans" cxnId="{A4DB0644-F3C4-4DD3-9F1C-EF0599E0D067}">
      <dgm:prSet/>
      <dgm:spPr/>
      <dgm:t>
        <a:bodyPr/>
        <a:lstStyle/>
        <a:p>
          <a:endParaRPr lang="en-US"/>
        </a:p>
      </dgm:t>
    </dgm:pt>
    <dgm:pt modelId="{D0633F11-AF1F-43A2-BD00-C7E9716E49FE}" type="pres">
      <dgm:prSet presAssocID="{CD8C9C2E-83CA-4222-9317-F5AD4B6B3E69}" presName="Name0" presStyleCnt="0">
        <dgm:presLayoutVars>
          <dgm:dir/>
          <dgm:animLvl val="lvl"/>
          <dgm:resizeHandles val="exact"/>
        </dgm:presLayoutVars>
      </dgm:prSet>
      <dgm:spPr/>
    </dgm:pt>
    <dgm:pt modelId="{68CFAD3C-031B-41BF-A9B0-8CD22606FFDB}" type="pres">
      <dgm:prSet presAssocID="{CD8C9C2E-83CA-4222-9317-F5AD4B6B3E69}" presName="tSp" presStyleCnt="0"/>
      <dgm:spPr/>
    </dgm:pt>
    <dgm:pt modelId="{23BD70A1-E7A6-48E8-A315-E1473D979E64}" type="pres">
      <dgm:prSet presAssocID="{CD8C9C2E-83CA-4222-9317-F5AD4B6B3E69}" presName="bSp" presStyleCnt="0"/>
      <dgm:spPr/>
    </dgm:pt>
    <dgm:pt modelId="{1152CF17-8317-46C6-A5EA-91DEF21B74E0}" type="pres">
      <dgm:prSet presAssocID="{CD8C9C2E-83CA-4222-9317-F5AD4B6B3E69}" presName="process" presStyleCnt="0"/>
      <dgm:spPr/>
    </dgm:pt>
    <dgm:pt modelId="{13C74F67-2440-41B5-AB52-00A2DF78906A}" type="pres">
      <dgm:prSet presAssocID="{21867797-E3EA-41E1-836A-BB5F06B8F4BD}" presName="composite1" presStyleCnt="0"/>
      <dgm:spPr/>
    </dgm:pt>
    <dgm:pt modelId="{78B225B5-F0F4-4D2F-997A-62DF7C83C3D9}" type="pres">
      <dgm:prSet presAssocID="{21867797-E3EA-41E1-836A-BB5F06B8F4BD}" presName="dummyNode1" presStyleLbl="node1" presStyleIdx="0" presStyleCnt="3"/>
      <dgm:spPr/>
    </dgm:pt>
    <dgm:pt modelId="{E8A4474E-1737-4EE1-8E24-4FF8AB80528A}" type="pres">
      <dgm:prSet presAssocID="{21867797-E3EA-41E1-836A-BB5F06B8F4BD}" presName="childNode1" presStyleLbl="bgAcc1" presStyleIdx="0" presStyleCnt="3" custScaleX="162965" custScaleY="116269" custLinFactNeighborX="-18" custLinFactNeighborY="-3768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42246E52-2A73-486B-AEC4-07E8CBDD3EBA}" type="pres">
      <dgm:prSet presAssocID="{21867797-E3EA-41E1-836A-BB5F06B8F4BD}" presName="childNode1tx" presStyleLbl="bgAcc1" presStyleIdx="0" presStyleCnt="3">
        <dgm:presLayoutVars>
          <dgm:bulletEnabled val="1"/>
        </dgm:presLayoutVars>
      </dgm:prSet>
      <dgm:spPr/>
    </dgm:pt>
    <dgm:pt modelId="{52135F5F-C9AC-43E9-8F19-69C4DAFED0A4}" type="pres">
      <dgm:prSet presAssocID="{21867797-E3EA-41E1-836A-BB5F06B8F4BD}" presName="parentNode1" presStyleLbl="node1" presStyleIdx="0" presStyleCnt="3" custScaleX="171915" custScaleY="139334" custLinFactNeighborY="27787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64B4834D-D8EF-450C-B1EF-A7AD8CF42F8E}" type="pres">
      <dgm:prSet presAssocID="{21867797-E3EA-41E1-836A-BB5F06B8F4BD}" presName="connSite1" presStyleCnt="0"/>
      <dgm:spPr/>
    </dgm:pt>
    <dgm:pt modelId="{D332841F-2396-4057-8385-35BCDD5849FA}" type="pres">
      <dgm:prSet presAssocID="{6DCAB816-73F1-4EE3-82A5-BA6B359432F7}" presName="Name9" presStyleLbl="sibTrans2D1" presStyleIdx="0" presStyleCnt="2" custLinFactNeighborX="-210" custLinFactNeighborY="321"/>
      <dgm:spPr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</dgm:spPr>
    </dgm:pt>
    <dgm:pt modelId="{FABA8396-D6A7-4126-AA52-81C021CDDA8A}" type="pres">
      <dgm:prSet presAssocID="{AA5C7BF5-AD64-40DB-BFCF-111B42186DD3}" presName="composite2" presStyleCnt="0"/>
      <dgm:spPr/>
    </dgm:pt>
    <dgm:pt modelId="{0EB54E0C-B45D-4836-A918-3E9FB1F8446B}" type="pres">
      <dgm:prSet presAssocID="{AA5C7BF5-AD64-40DB-BFCF-111B42186DD3}" presName="dummyNode2" presStyleLbl="node1" presStyleIdx="0" presStyleCnt="3"/>
      <dgm:spPr/>
    </dgm:pt>
    <dgm:pt modelId="{7EC460AB-6AFF-4EE0-81C8-FD43B8F91804}" type="pres">
      <dgm:prSet presAssocID="{AA5C7BF5-AD64-40DB-BFCF-111B42186DD3}" presName="childNode2" presStyleLbl="bgAcc1" presStyleIdx="1" presStyleCnt="3" custScaleX="207144" custScaleY="118598" custLinFactNeighborX="-621" custLinFactNeighborY="1054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D3E161B-BE8D-496E-A973-1B29F26FC4F3}" type="pres">
      <dgm:prSet presAssocID="{AA5C7BF5-AD64-40DB-BFCF-111B42186DD3}" presName="childNode2tx" presStyleLbl="bgAcc1" presStyleIdx="1" presStyleCnt="3">
        <dgm:presLayoutVars>
          <dgm:bulletEnabled val="1"/>
        </dgm:presLayoutVars>
      </dgm:prSet>
      <dgm:spPr/>
    </dgm:pt>
    <dgm:pt modelId="{358BA9D0-1BD2-4CCA-9033-E6F888CD0A20}" type="pres">
      <dgm:prSet presAssocID="{AA5C7BF5-AD64-40DB-BFCF-111B42186DD3}" presName="parentNode2" presStyleLbl="node1" presStyleIdx="1" presStyleCnt="3" custScaleX="145510" custScaleY="197870" custLinFactNeighborX="1644" custLinFactNeighborY="-3829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90AC855-ABAF-45FD-887F-96FF9DDA89F8}" type="pres">
      <dgm:prSet presAssocID="{AA5C7BF5-AD64-40DB-BFCF-111B42186DD3}" presName="connSite2" presStyleCnt="0"/>
      <dgm:spPr/>
    </dgm:pt>
    <dgm:pt modelId="{1B12BA81-0FAB-4282-B44E-6008E101EF13}" type="pres">
      <dgm:prSet presAssocID="{E0557817-D343-41C2-B3AE-338B93E8D1CF}" presName="Name18" presStyleLbl="sibTrans2D1" presStyleIdx="1" presStyleCnt="2"/>
      <dgm:spPr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</dgm:spPr>
    </dgm:pt>
    <dgm:pt modelId="{3E8D57EF-4D39-4133-8E84-E8772A2011AA}" type="pres">
      <dgm:prSet presAssocID="{482780EB-678F-4952-94FB-04D4A7751889}" presName="composite1" presStyleCnt="0"/>
      <dgm:spPr/>
    </dgm:pt>
    <dgm:pt modelId="{436481E7-85E4-4638-BFEA-B9EB482530DF}" type="pres">
      <dgm:prSet presAssocID="{482780EB-678F-4952-94FB-04D4A7751889}" presName="dummyNode1" presStyleLbl="node1" presStyleIdx="1" presStyleCnt="3"/>
      <dgm:spPr/>
    </dgm:pt>
    <dgm:pt modelId="{B6A1B882-4D6F-4E52-8DB9-992EBA4CCEC7}" type="pres">
      <dgm:prSet presAssocID="{482780EB-678F-4952-94FB-04D4A7751889}" presName="childNode1" presStyleLbl="bgAcc1" presStyleIdx="2" presStyleCnt="3" custScaleX="215376" custScaleY="16800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A5F5AC2-0D0E-42BA-9109-A9A3D903F05D}" type="pres">
      <dgm:prSet presAssocID="{482780EB-678F-4952-94FB-04D4A7751889}" presName="childNode1tx" presStyleLbl="bgAcc1" presStyleIdx="2" presStyleCnt="3">
        <dgm:presLayoutVars>
          <dgm:bulletEnabled val="1"/>
        </dgm:presLayoutVars>
      </dgm:prSet>
      <dgm:spPr/>
    </dgm:pt>
    <dgm:pt modelId="{E7C2746A-12B8-4144-A4AB-3AA5D95B0D69}" type="pres">
      <dgm:prSet presAssocID="{482780EB-678F-4952-94FB-04D4A7751889}" presName="parentNode1" presStyleLbl="node1" presStyleIdx="2" presStyleCnt="3" custScaleX="153253" custScaleY="193431" custLinFactY="46284" custLinFactNeighborX="-2611" custLinFactNeighborY="100000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E47BFCB-B5D5-4757-B236-1877CCF7C6D9}" type="pres">
      <dgm:prSet presAssocID="{482780EB-678F-4952-94FB-04D4A7751889}" presName="connSite1" presStyleCnt="0"/>
      <dgm:spPr/>
    </dgm:pt>
  </dgm:ptLst>
  <dgm:cxnLst>
    <dgm:cxn modelId="{D1E3A506-073C-4807-82C8-FA725919A494}" type="presOf" srcId="{DB7B16F1-4E76-4288-BB27-F5C75E490C5A}" destId="{42246E52-2A73-486B-AEC4-07E8CBDD3EBA}" srcOrd="1" destOrd="0" presId="urn:microsoft.com/office/officeart/2005/8/layout/hProcess4"/>
    <dgm:cxn modelId="{2754A310-9D48-459A-B922-7B2102303CDB}" srcId="{21867797-E3EA-41E1-836A-BB5F06B8F4BD}" destId="{D848F051-E023-4A41-B941-718F8711F504}" srcOrd="1" destOrd="0" parTransId="{5E07169C-4F18-47A0-A040-3FCBBA715B66}" sibTransId="{3B3B9083-ADAE-4BE2-8A11-2FCD2B98FB40}"/>
    <dgm:cxn modelId="{9F66F213-C692-415E-8B47-1515DD00C77B}" type="presOf" srcId="{F5B46685-BEDB-454F-AD1A-B98E9CE468B2}" destId="{3A5F5AC2-0D0E-42BA-9109-A9A3D903F05D}" srcOrd="1" destOrd="0" presId="urn:microsoft.com/office/officeart/2005/8/layout/hProcess4"/>
    <dgm:cxn modelId="{A9707A20-54B9-4639-989B-99875B2B02BB}" type="presOf" srcId="{F5B46685-BEDB-454F-AD1A-B98E9CE468B2}" destId="{B6A1B882-4D6F-4E52-8DB9-992EBA4CCEC7}" srcOrd="0" destOrd="0" presId="urn:microsoft.com/office/officeart/2005/8/layout/hProcess4"/>
    <dgm:cxn modelId="{56EC8822-B5D7-4E3C-99F7-0458E94610A7}" srcId="{CD8C9C2E-83CA-4222-9317-F5AD4B6B3E69}" destId="{482780EB-678F-4952-94FB-04D4A7751889}" srcOrd="2" destOrd="0" parTransId="{7AF8C869-F340-42B6-9610-CCFA6F7232DE}" sibTransId="{5CAD310E-1CF4-4562-951E-36F0B012A8AA}"/>
    <dgm:cxn modelId="{C885AC28-B1B0-45E7-A6CC-C67B3FEC2D55}" type="presOf" srcId="{482780EB-678F-4952-94FB-04D4A7751889}" destId="{E7C2746A-12B8-4144-A4AB-3AA5D95B0D69}" srcOrd="0" destOrd="0" presId="urn:microsoft.com/office/officeart/2005/8/layout/hProcess4"/>
    <dgm:cxn modelId="{DC369237-A4EA-4BF0-ADA9-5A94E8C13441}" type="presOf" srcId="{6DCAB816-73F1-4EE3-82A5-BA6B359432F7}" destId="{D332841F-2396-4057-8385-35BCDD5849FA}" srcOrd="0" destOrd="0" presId="urn:microsoft.com/office/officeart/2005/8/layout/hProcess4"/>
    <dgm:cxn modelId="{0F0C1F5D-F3C8-44E3-9E04-E6843F4CD359}" type="presOf" srcId="{CD8C9C2E-83CA-4222-9317-F5AD4B6B3E69}" destId="{D0633F11-AF1F-43A2-BD00-C7E9716E49FE}" srcOrd="0" destOrd="0" presId="urn:microsoft.com/office/officeart/2005/8/layout/hProcess4"/>
    <dgm:cxn modelId="{42FFDC42-0C41-42B4-8D4C-1C266008E4FE}" srcId="{CD8C9C2E-83CA-4222-9317-F5AD4B6B3E69}" destId="{AA5C7BF5-AD64-40DB-BFCF-111B42186DD3}" srcOrd="1" destOrd="0" parTransId="{02ED13CC-E572-4FA3-B303-38933BA72F79}" sibTransId="{E0557817-D343-41C2-B3AE-338B93E8D1CF}"/>
    <dgm:cxn modelId="{A4DB0644-F3C4-4DD3-9F1C-EF0599E0D067}" srcId="{482780EB-678F-4952-94FB-04D4A7751889}" destId="{F5B46685-BEDB-454F-AD1A-B98E9CE468B2}" srcOrd="0" destOrd="0" parTransId="{765F3997-38CB-4B2E-A69F-74B3508CE525}" sibTransId="{440839AE-DCE8-447D-9713-0BCC2EC7C1B6}"/>
    <dgm:cxn modelId="{CEC5A24B-D534-4C54-830A-234B97C03DC9}" type="presOf" srcId="{21867797-E3EA-41E1-836A-BB5F06B8F4BD}" destId="{52135F5F-C9AC-43E9-8F19-69C4DAFED0A4}" srcOrd="0" destOrd="0" presId="urn:microsoft.com/office/officeart/2005/8/layout/hProcess4"/>
    <dgm:cxn modelId="{E328904D-3A72-4A9F-BE78-E19A78C4BF99}" type="presOf" srcId="{D848F051-E023-4A41-B941-718F8711F504}" destId="{42246E52-2A73-486B-AEC4-07E8CBDD3EBA}" srcOrd="1" destOrd="1" presId="urn:microsoft.com/office/officeart/2005/8/layout/hProcess4"/>
    <dgm:cxn modelId="{84DF8A6F-6D79-42E8-B8A7-FAD674F3F841}" type="presOf" srcId="{DB7B16F1-4E76-4288-BB27-F5C75E490C5A}" destId="{E8A4474E-1737-4EE1-8E24-4FF8AB80528A}" srcOrd="0" destOrd="0" presId="urn:microsoft.com/office/officeart/2005/8/layout/hProcess4"/>
    <dgm:cxn modelId="{E06DD154-7E94-4DBF-A35F-0BA9ADFA7B4C}" type="presOf" srcId="{AA5C7BF5-AD64-40DB-BFCF-111B42186DD3}" destId="{358BA9D0-1BD2-4CCA-9033-E6F888CD0A20}" srcOrd="0" destOrd="0" presId="urn:microsoft.com/office/officeart/2005/8/layout/hProcess4"/>
    <dgm:cxn modelId="{F9EABF88-3B7F-49C6-BF82-3A49824DD2F5}" srcId="{21867797-E3EA-41E1-836A-BB5F06B8F4BD}" destId="{DB7B16F1-4E76-4288-BB27-F5C75E490C5A}" srcOrd="0" destOrd="0" parTransId="{61C374A3-5A55-4EC0-A5F9-2AFE7A39506E}" sibTransId="{379A6BA5-5C33-4967-AC02-CE42C36A8898}"/>
    <dgm:cxn modelId="{135BA4A0-2420-4DE9-90C7-26A3F7E42582}" srcId="{CD8C9C2E-83CA-4222-9317-F5AD4B6B3E69}" destId="{21867797-E3EA-41E1-836A-BB5F06B8F4BD}" srcOrd="0" destOrd="0" parTransId="{A7AB0287-C78B-45EB-A7DA-FDDEAD503303}" sibTransId="{6DCAB816-73F1-4EE3-82A5-BA6B359432F7}"/>
    <dgm:cxn modelId="{560B5FC0-2638-4F39-A9D3-BF56E2E19A8A}" type="presOf" srcId="{8C56B8A6-9343-4F11-B596-7CFBA7969D68}" destId="{7EC460AB-6AFF-4EE0-81C8-FD43B8F91804}" srcOrd="0" destOrd="0" presId="urn:microsoft.com/office/officeart/2005/8/layout/hProcess4"/>
    <dgm:cxn modelId="{6985A5C0-4559-4C9C-8B28-30FB75EF4714}" srcId="{AA5C7BF5-AD64-40DB-BFCF-111B42186DD3}" destId="{8C56B8A6-9343-4F11-B596-7CFBA7969D68}" srcOrd="0" destOrd="0" parTransId="{BEC1DD13-63AA-4654-B7DC-3C4D6E59ABCB}" sibTransId="{C6C15248-394E-4483-9F68-542B793EF27A}"/>
    <dgm:cxn modelId="{55EF1ED6-2B95-42DA-8896-5C51B3EBCD5C}" type="presOf" srcId="{E0557817-D343-41C2-B3AE-338B93E8D1CF}" destId="{1B12BA81-0FAB-4282-B44E-6008E101EF13}" srcOrd="0" destOrd="0" presId="urn:microsoft.com/office/officeart/2005/8/layout/hProcess4"/>
    <dgm:cxn modelId="{CA71F5DF-D055-4762-8D1C-8EBC63AC0A61}" type="presOf" srcId="{8C56B8A6-9343-4F11-B596-7CFBA7969D68}" destId="{9D3E161B-BE8D-496E-A973-1B29F26FC4F3}" srcOrd="1" destOrd="0" presId="urn:microsoft.com/office/officeart/2005/8/layout/hProcess4"/>
    <dgm:cxn modelId="{31B512F8-33B7-4D08-B999-BD22AD5AF27E}" type="presOf" srcId="{D848F051-E023-4A41-B941-718F8711F504}" destId="{E8A4474E-1737-4EE1-8E24-4FF8AB80528A}" srcOrd="0" destOrd="1" presId="urn:microsoft.com/office/officeart/2005/8/layout/hProcess4"/>
    <dgm:cxn modelId="{1CF055C1-B325-4CED-912E-929B0E745E28}" type="presParOf" srcId="{D0633F11-AF1F-43A2-BD00-C7E9716E49FE}" destId="{68CFAD3C-031B-41BF-A9B0-8CD22606FFDB}" srcOrd="0" destOrd="0" presId="urn:microsoft.com/office/officeart/2005/8/layout/hProcess4"/>
    <dgm:cxn modelId="{66AF286F-9474-4D6D-873B-7E6889A116DA}" type="presParOf" srcId="{D0633F11-AF1F-43A2-BD00-C7E9716E49FE}" destId="{23BD70A1-E7A6-48E8-A315-E1473D979E64}" srcOrd="1" destOrd="0" presId="urn:microsoft.com/office/officeart/2005/8/layout/hProcess4"/>
    <dgm:cxn modelId="{F398D59D-E667-407D-AEB5-A1E9F8B74F47}" type="presParOf" srcId="{D0633F11-AF1F-43A2-BD00-C7E9716E49FE}" destId="{1152CF17-8317-46C6-A5EA-91DEF21B74E0}" srcOrd="2" destOrd="0" presId="urn:microsoft.com/office/officeart/2005/8/layout/hProcess4"/>
    <dgm:cxn modelId="{2F278599-7218-4332-807A-BC343465CD13}" type="presParOf" srcId="{1152CF17-8317-46C6-A5EA-91DEF21B74E0}" destId="{13C74F67-2440-41B5-AB52-00A2DF78906A}" srcOrd="0" destOrd="0" presId="urn:microsoft.com/office/officeart/2005/8/layout/hProcess4"/>
    <dgm:cxn modelId="{BB496CC3-5F67-4570-99D0-13DF1EFC1DE0}" type="presParOf" srcId="{13C74F67-2440-41B5-AB52-00A2DF78906A}" destId="{78B225B5-F0F4-4D2F-997A-62DF7C83C3D9}" srcOrd="0" destOrd="0" presId="urn:microsoft.com/office/officeart/2005/8/layout/hProcess4"/>
    <dgm:cxn modelId="{4B184A7A-DB14-4F20-975D-94F29714875A}" type="presParOf" srcId="{13C74F67-2440-41B5-AB52-00A2DF78906A}" destId="{E8A4474E-1737-4EE1-8E24-4FF8AB80528A}" srcOrd="1" destOrd="0" presId="urn:microsoft.com/office/officeart/2005/8/layout/hProcess4"/>
    <dgm:cxn modelId="{559E124E-A1B9-4955-BCD8-A01D117D98B5}" type="presParOf" srcId="{13C74F67-2440-41B5-AB52-00A2DF78906A}" destId="{42246E52-2A73-486B-AEC4-07E8CBDD3EBA}" srcOrd="2" destOrd="0" presId="urn:microsoft.com/office/officeart/2005/8/layout/hProcess4"/>
    <dgm:cxn modelId="{D7EB43CD-E735-49DD-85C3-C7CEC8865676}" type="presParOf" srcId="{13C74F67-2440-41B5-AB52-00A2DF78906A}" destId="{52135F5F-C9AC-43E9-8F19-69C4DAFED0A4}" srcOrd="3" destOrd="0" presId="urn:microsoft.com/office/officeart/2005/8/layout/hProcess4"/>
    <dgm:cxn modelId="{B00186AB-94D7-40F6-8866-4F967BAABF16}" type="presParOf" srcId="{13C74F67-2440-41B5-AB52-00A2DF78906A}" destId="{64B4834D-D8EF-450C-B1EF-A7AD8CF42F8E}" srcOrd="4" destOrd="0" presId="urn:microsoft.com/office/officeart/2005/8/layout/hProcess4"/>
    <dgm:cxn modelId="{381F7B54-CFEB-4026-AA97-841224DA7BA1}" type="presParOf" srcId="{1152CF17-8317-46C6-A5EA-91DEF21B74E0}" destId="{D332841F-2396-4057-8385-35BCDD5849FA}" srcOrd="1" destOrd="0" presId="urn:microsoft.com/office/officeart/2005/8/layout/hProcess4"/>
    <dgm:cxn modelId="{BB6BE8F4-85BE-4F05-A0A0-81A5687A14EC}" type="presParOf" srcId="{1152CF17-8317-46C6-A5EA-91DEF21B74E0}" destId="{FABA8396-D6A7-4126-AA52-81C021CDDA8A}" srcOrd="2" destOrd="0" presId="urn:microsoft.com/office/officeart/2005/8/layout/hProcess4"/>
    <dgm:cxn modelId="{F29F0CF1-D192-456B-9C43-0C5CC2BD01AF}" type="presParOf" srcId="{FABA8396-D6A7-4126-AA52-81C021CDDA8A}" destId="{0EB54E0C-B45D-4836-A918-3E9FB1F8446B}" srcOrd="0" destOrd="0" presId="urn:microsoft.com/office/officeart/2005/8/layout/hProcess4"/>
    <dgm:cxn modelId="{2A4EC2C0-D35E-479D-92D5-DD6739F94BAC}" type="presParOf" srcId="{FABA8396-D6A7-4126-AA52-81C021CDDA8A}" destId="{7EC460AB-6AFF-4EE0-81C8-FD43B8F91804}" srcOrd="1" destOrd="0" presId="urn:microsoft.com/office/officeart/2005/8/layout/hProcess4"/>
    <dgm:cxn modelId="{1C474CAC-1671-4E0C-9C32-9F41D055AB34}" type="presParOf" srcId="{FABA8396-D6A7-4126-AA52-81C021CDDA8A}" destId="{9D3E161B-BE8D-496E-A973-1B29F26FC4F3}" srcOrd="2" destOrd="0" presId="urn:microsoft.com/office/officeart/2005/8/layout/hProcess4"/>
    <dgm:cxn modelId="{6E31FC27-4604-437A-BAFE-D4326A1C3747}" type="presParOf" srcId="{FABA8396-D6A7-4126-AA52-81C021CDDA8A}" destId="{358BA9D0-1BD2-4CCA-9033-E6F888CD0A20}" srcOrd="3" destOrd="0" presId="urn:microsoft.com/office/officeart/2005/8/layout/hProcess4"/>
    <dgm:cxn modelId="{748B6700-4888-4F6A-92DF-18C5445AD542}" type="presParOf" srcId="{FABA8396-D6A7-4126-AA52-81C021CDDA8A}" destId="{F90AC855-ABAF-45FD-887F-96FF9DDA89F8}" srcOrd="4" destOrd="0" presId="urn:microsoft.com/office/officeart/2005/8/layout/hProcess4"/>
    <dgm:cxn modelId="{23475119-DCF8-4ACA-8F88-6E49B1755289}" type="presParOf" srcId="{1152CF17-8317-46C6-A5EA-91DEF21B74E0}" destId="{1B12BA81-0FAB-4282-B44E-6008E101EF13}" srcOrd="3" destOrd="0" presId="urn:microsoft.com/office/officeart/2005/8/layout/hProcess4"/>
    <dgm:cxn modelId="{CCB18863-C76B-4825-B8A2-3FD521F40151}" type="presParOf" srcId="{1152CF17-8317-46C6-A5EA-91DEF21B74E0}" destId="{3E8D57EF-4D39-4133-8E84-E8772A2011AA}" srcOrd="4" destOrd="0" presId="urn:microsoft.com/office/officeart/2005/8/layout/hProcess4"/>
    <dgm:cxn modelId="{8361B7DC-FB93-4D7D-943C-05B6B3846F05}" type="presParOf" srcId="{3E8D57EF-4D39-4133-8E84-E8772A2011AA}" destId="{436481E7-85E4-4638-BFEA-B9EB482530DF}" srcOrd="0" destOrd="0" presId="urn:microsoft.com/office/officeart/2005/8/layout/hProcess4"/>
    <dgm:cxn modelId="{FD172662-0BFA-44E1-A369-9F8F16E5538C}" type="presParOf" srcId="{3E8D57EF-4D39-4133-8E84-E8772A2011AA}" destId="{B6A1B882-4D6F-4E52-8DB9-992EBA4CCEC7}" srcOrd="1" destOrd="0" presId="urn:microsoft.com/office/officeart/2005/8/layout/hProcess4"/>
    <dgm:cxn modelId="{ECC21061-1C0F-4B15-8EB8-6DBBE939FD4C}" type="presParOf" srcId="{3E8D57EF-4D39-4133-8E84-E8772A2011AA}" destId="{3A5F5AC2-0D0E-42BA-9109-A9A3D903F05D}" srcOrd="2" destOrd="0" presId="urn:microsoft.com/office/officeart/2005/8/layout/hProcess4"/>
    <dgm:cxn modelId="{6E6199F5-75CF-46D8-ADCA-AE56ADC34264}" type="presParOf" srcId="{3E8D57EF-4D39-4133-8E84-E8772A2011AA}" destId="{E7C2746A-12B8-4144-A4AB-3AA5D95B0D69}" srcOrd="3" destOrd="0" presId="urn:microsoft.com/office/officeart/2005/8/layout/hProcess4"/>
    <dgm:cxn modelId="{4B09CFA7-173A-415A-9A5E-DB7876920A91}" type="presParOf" srcId="{3E8D57EF-4D39-4133-8E84-E8772A2011AA}" destId="{7E47BFCB-B5D5-4757-B236-1877CCF7C6D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8C9C2E-83CA-4222-9317-F5AD4B6B3E6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7B16F1-4E76-4288-BB27-F5C75E490C5A}">
      <dgm:prSet phldrT="[Text]" custT="1"/>
      <dgm:spPr>
        <a:xfrm>
          <a:off x="8511" y="2293649"/>
          <a:ext cx="2765811" cy="2053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 sz="1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1C374A3-5A55-4EC0-A5F9-2AFE7A39506E}" type="parTrans" cxnId="{F9EABF88-3B7F-49C6-BF82-3A49824DD2F5}">
      <dgm:prSet/>
      <dgm:spPr/>
      <dgm:t>
        <a:bodyPr/>
        <a:lstStyle/>
        <a:p>
          <a:endParaRPr lang="en-GB"/>
        </a:p>
      </dgm:t>
    </dgm:pt>
    <dgm:pt modelId="{379A6BA5-5C33-4967-AC02-CE42C36A8898}" type="sibTrans" cxnId="{F9EABF88-3B7F-49C6-BF82-3A49824DD2F5}">
      <dgm:prSet/>
      <dgm:spPr/>
      <dgm:t>
        <a:bodyPr/>
        <a:lstStyle/>
        <a:p>
          <a:endParaRPr lang="en-GB"/>
        </a:p>
      </dgm:t>
    </dgm:pt>
    <dgm:pt modelId="{8C56B8A6-9343-4F11-B596-7CFBA7969D68}">
      <dgm:prSet phldrT="[Text]" custT="1"/>
      <dgm:spPr>
        <a:xfrm>
          <a:off x="3365679" y="2457086"/>
          <a:ext cx="4436057" cy="20948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Promotes  organisational inward efficiencies and internal professionalism and accountability</a:t>
          </a:r>
        </a:p>
      </dgm:t>
    </dgm:pt>
    <dgm:pt modelId="{BEC1DD13-63AA-4654-B7DC-3C4D6E59ABCB}" type="parTrans" cxnId="{6985A5C0-4559-4C9C-8B28-30FB75EF4714}">
      <dgm:prSet/>
      <dgm:spPr/>
      <dgm:t>
        <a:bodyPr/>
        <a:lstStyle/>
        <a:p>
          <a:endParaRPr lang="en-GB"/>
        </a:p>
      </dgm:t>
    </dgm:pt>
    <dgm:pt modelId="{C6C15248-394E-4483-9F68-542B793EF27A}" type="sibTrans" cxnId="{6985A5C0-4559-4C9C-8B28-30FB75EF4714}">
      <dgm:prSet/>
      <dgm:spPr/>
      <dgm:t>
        <a:bodyPr/>
        <a:lstStyle/>
        <a:p>
          <a:endParaRPr lang="en-GB"/>
        </a:p>
      </dgm:t>
    </dgm:pt>
    <dgm:pt modelId="{D848F051-E023-4A41-B941-718F8711F504}">
      <dgm:prSet phldrT="[Text]" custT="1"/>
      <dgm:spPr>
        <a:xfrm>
          <a:off x="8511" y="2293649"/>
          <a:ext cx="2765811" cy="2053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GB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Necessary for rule of law, professionalism &amp; ethics in PA</a:t>
          </a:r>
        </a:p>
      </dgm:t>
    </dgm:pt>
    <dgm:pt modelId="{5E07169C-4F18-47A0-A040-3FCBBA715B66}" type="parTrans" cxnId="{2754A310-9D48-459A-B922-7B2102303CDB}">
      <dgm:prSet/>
      <dgm:spPr/>
      <dgm:t>
        <a:bodyPr/>
        <a:lstStyle/>
        <a:p>
          <a:endParaRPr lang="en-GB"/>
        </a:p>
      </dgm:t>
    </dgm:pt>
    <dgm:pt modelId="{3B3B9083-ADAE-4BE2-8A11-2FCD2B98FB40}" type="sibTrans" cxnId="{2754A310-9D48-459A-B922-7B2102303CDB}">
      <dgm:prSet/>
      <dgm:spPr/>
      <dgm:t>
        <a:bodyPr/>
        <a:lstStyle/>
        <a:p>
          <a:endParaRPr lang="en-GB"/>
        </a:p>
      </dgm:t>
    </dgm:pt>
    <dgm:pt modelId="{482780EB-678F-4952-94FB-04D4A7751889}">
      <dgm:prSet phldrT="[Text]" custT="1"/>
      <dgm:spPr>
        <a:xfrm>
          <a:off x="8216066" y="1490867"/>
          <a:ext cx="2505708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 Transformational Bureaucracy based on outcomes and values</a:t>
          </a:r>
        </a:p>
      </dgm:t>
    </dgm:pt>
    <dgm:pt modelId="{5CAD310E-1CF4-4562-951E-36F0B012A8AA}" type="sibTrans" cxnId="{56EC8822-B5D7-4E3C-99F7-0458E94610A7}">
      <dgm:prSet/>
      <dgm:spPr/>
      <dgm:t>
        <a:bodyPr/>
        <a:lstStyle/>
        <a:p>
          <a:endParaRPr lang="en-GB"/>
        </a:p>
      </dgm:t>
    </dgm:pt>
    <dgm:pt modelId="{7AF8C869-F340-42B6-9610-CCFA6F7232DE}" type="parTrans" cxnId="{56EC8822-B5D7-4E3C-99F7-0458E94610A7}">
      <dgm:prSet/>
      <dgm:spPr/>
      <dgm:t>
        <a:bodyPr/>
        <a:lstStyle/>
        <a:p>
          <a:endParaRPr lang="en-GB"/>
        </a:p>
      </dgm:t>
    </dgm:pt>
    <dgm:pt modelId="{AA5C7BF5-AD64-40DB-BFCF-111B42186DD3}">
      <dgm:prSet phldrT="[Text]" custT="1"/>
      <dgm:spPr>
        <a:xfrm>
          <a:off x="3989848" y="2076603"/>
          <a:ext cx="2769906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New Public Management Internal reform </a:t>
          </a:r>
        </a:p>
      </dgm:t>
    </dgm:pt>
    <dgm:pt modelId="{E0557817-D343-41C2-B3AE-338B93E8D1CF}" type="sibTrans" cxnId="{42FFDC42-0C41-42B4-8D4C-1C266008E4FE}">
      <dgm:prSet/>
      <dgm:spPr>
        <a:xfrm>
          <a:off x="4992928" y="766977"/>
          <a:ext cx="4995212" cy="4995212"/>
        </a:xfrm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02ED13CC-E572-4FA3-B303-38933BA72F79}" type="parTrans" cxnId="{42FFDC42-0C41-42B4-8D4C-1C266008E4FE}">
      <dgm:prSet/>
      <dgm:spPr/>
      <dgm:t>
        <a:bodyPr/>
        <a:lstStyle/>
        <a:p>
          <a:endParaRPr lang="en-GB"/>
        </a:p>
      </dgm:t>
    </dgm:pt>
    <dgm:pt modelId="{21867797-E3EA-41E1-836A-BB5F06B8F4BD}">
      <dgm:prSet phldrT="[Text]" custT="1"/>
      <dgm:spPr>
        <a:xfrm>
          <a:off x="0" y="1947974"/>
          <a:ext cx="2635665" cy="7569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GB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Traditional public administration bureaucracy</a:t>
          </a:r>
        </a:p>
      </dgm:t>
    </dgm:pt>
    <dgm:pt modelId="{6DCAB816-73F1-4EE3-82A5-BA6B359432F7}" type="sibTrans" cxnId="{135BA4A0-2420-4DE9-90C7-26A3F7E42582}">
      <dgm:prSet/>
      <dgm:spPr>
        <a:xfrm>
          <a:off x="1235465" y="115142"/>
          <a:ext cx="5116979" cy="5116979"/>
        </a:xfrm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GB"/>
        </a:p>
      </dgm:t>
    </dgm:pt>
    <dgm:pt modelId="{A7AB0287-C78B-45EB-A7DA-FDDEAD503303}" type="parTrans" cxnId="{135BA4A0-2420-4DE9-90C7-26A3F7E42582}">
      <dgm:prSet/>
      <dgm:spPr/>
      <dgm:t>
        <a:bodyPr/>
        <a:lstStyle/>
        <a:p>
          <a:endParaRPr lang="en-GB"/>
        </a:p>
      </dgm:t>
    </dgm:pt>
    <dgm:pt modelId="{F5B46685-BEDB-454F-AD1A-B98E9CE468B2}">
      <dgm:prSet custT="1"/>
      <dgm:spPr>
        <a:xfrm>
          <a:off x="8127842" y="2205902"/>
          <a:ext cx="3385721" cy="223043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Promotes pursuing societal values of effectiveness, equity, accountability, people focus, inclusion, participation, ethics, integrity : A people focused public service defining equitable sustainable development.</a:t>
          </a:r>
        </a:p>
      </dgm:t>
    </dgm:pt>
    <dgm:pt modelId="{765F3997-38CB-4B2E-A69F-74B3508CE525}" type="parTrans" cxnId="{A4DB0644-F3C4-4DD3-9F1C-EF0599E0D067}">
      <dgm:prSet/>
      <dgm:spPr/>
      <dgm:t>
        <a:bodyPr/>
        <a:lstStyle/>
        <a:p>
          <a:endParaRPr lang="en-US"/>
        </a:p>
      </dgm:t>
    </dgm:pt>
    <dgm:pt modelId="{440839AE-DCE8-447D-9713-0BCC2EC7C1B6}" type="sibTrans" cxnId="{A4DB0644-F3C4-4DD3-9F1C-EF0599E0D067}">
      <dgm:prSet/>
      <dgm:spPr/>
      <dgm:t>
        <a:bodyPr/>
        <a:lstStyle/>
        <a:p>
          <a:endParaRPr lang="en-US"/>
        </a:p>
      </dgm:t>
    </dgm:pt>
    <dgm:pt modelId="{D0633F11-AF1F-43A2-BD00-C7E9716E49FE}" type="pres">
      <dgm:prSet presAssocID="{CD8C9C2E-83CA-4222-9317-F5AD4B6B3E69}" presName="Name0" presStyleCnt="0">
        <dgm:presLayoutVars>
          <dgm:dir/>
          <dgm:animLvl val="lvl"/>
          <dgm:resizeHandles val="exact"/>
        </dgm:presLayoutVars>
      </dgm:prSet>
      <dgm:spPr/>
    </dgm:pt>
    <dgm:pt modelId="{68CFAD3C-031B-41BF-A9B0-8CD22606FFDB}" type="pres">
      <dgm:prSet presAssocID="{CD8C9C2E-83CA-4222-9317-F5AD4B6B3E69}" presName="tSp" presStyleCnt="0"/>
      <dgm:spPr/>
    </dgm:pt>
    <dgm:pt modelId="{23BD70A1-E7A6-48E8-A315-E1473D979E64}" type="pres">
      <dgm:prSet presAssocID="{CD8C9C2E-83CA-4222-9317-F5AD4B6B3E69}" presName="bSp" presStyleCnt="0"/>
      <dgm:spPr/>
    </dgm:pt>
    <dgm:pt modelId="{1152CF17-8317-46C6-A5EA-91DEF21B74E0}" type="pres">
      <dgm:prSet presAssocID="{CD8C9C2E-83CA-4222-9317-F5AD4B6B3E69}" presName="process" presStyleCnt="0"/>
      <dgm:spPr/>
    </dgm:pt>
    <dgm:pt modelId="{13C74F67-2440-41B5-AB52-00A2DF78906A}" type="pres">
      <dgm:prSet presAssocID="{21867797-E3EA-41E1-836A-BB5F06B8F4BD}" presName="composite1" presStyleCnt="0"/>
      <dgm:spPr/>
    </dgm:pt>
    <dgm:pt modelId="{78B225B5-F0F4-4D2F-997A-62DF7C83C3D9}" type="pres">
      <dgm:prSet presAssocID="{21867797-E3EA-41E1-836A-BB5F06B8F4BD}" presName="dummyNode1" presStyleLbl="node1" presStyleIdx="0" presStyleCnt="3"/>
      <dgm:spPr/>
    </dgm:pt>
    <dgm:pt modelId="{E8A4474E-1737-4EE1-8E24-4FF8AB80528A}" type="pres">
      <dgm:prSet presAssocID="{21867797-E3EA-41E1-836A-BB5F06B8F4BD}" presName="childNode1" presStyleLbl="bgAcc1" presStyleIdx="0" presStyleCnt="3" custScaleX="129151" custScaleY="11626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42246E52-2A73-486B-AEC4-07E8CBDD3EBA}" type="pres">
      <dgm:prSet presAssocID="{21867797-E3EA-41E1-836A-BB5F06B8F4BD}" presName="childNode1tx" presStyleLbl="bgAcc1" presStyleIdx="0" presStyleCnt="3">
        <dgm:presLayoutVars>
          <dgm:bulletEnabled val="1"/>
        </dgm:presLayoutVars>
      </dgm:prSet>
      <dgm:spPr/>
    </dgm:pt>
    <dgm:pt modelId="{52135F5F-C9AC-43E9-8F19-69C4DAFED0A4}" type="pres">
      <dgm:prSet presAssocID="{21867797-E3EA-41E1-836A-BB5F06B8F4BD}" presName="parentNode1" presStyleLbl="node1" presStyleIdx="0" presStyleCnt="3" custScaleX="215421" custLinFactY="-101889" custLinFactNeighborX="-20197" custLinFactNeighborY="-200000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64B4834D-D8EF-450C-B1EF-A7AD8CF42F8E}" type="pres">
      <dgm:prSet presAssocID="{21867797-E3EA-41E1-836A-BB5F06B8F4BD}" presName="connSite1" presStyleCnt="0"/>
      <dgm:spPr/>
    </dgm:pt>
    <dgm:pt modelId="{D332841F-2396-4057-8385-35BCDD5849FA}" type="pres">
      <dgm:prSet presAssocID="{6DCAB816-73F1-4EE3-82A5-BA6B359432F7}" presName="Name9" presStyleLbl="sibTrans2D1" presStyleIdx="0" presStyleCnt="2" custLinFactNeighborX="-210" custLinFactNeighborY="321"/>
      <dgm:spPr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</dgm:spPr>
    </dgm:pt>
    <dgm:pt modelId="{FABA8396-D6A7-4126-AA52-81C021CDDA8A}" type="pres">
      <dgm:prSet presAssocID="{AA5C7BF5-AD64-40DB-BFCF-111B42186DD3}" presName="composite2" presStyleCnt="0"/>
      <dgm:spPr/>
    </dgm:pt>
    <dgm:pt modelId="{0EB54E0C-B45D-4836-A918-3E9FB1F8446B}" type="pres">
      <dgm:prSet presAssocID="{AA5C7BF5-AD64-40DB-BFCF-111B42186DD3}" presName="dummyNode2" presStyleLbl="node1" presStyleIdx="0" presStyleCnt="3"/>
      <dgm:spPr/>
    </dgm:pt>
    <dgm:pt modelId="{7EC460AB-6AFF-4EE0-81C8-FD43B8F91804}" type="pres">
      <dgm:prSet presAssocID="{AA5C7BF5-AD64-40DB-BFCF-111B42186DD3}" presName="childNode2" presStyleLbl="bgAcc1" presStyleIdx="1" presStyleCnt="3" custScaleX="207144" custScaleY="118598" custLinFactNeighborX="-2254" custLinFactNeighborY="1071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D3E161B-BE8D-496E-A973-1B29F26FC4F3}" type="pres">
      <dgm:prSet presAssocID="{AA5C7BF5-AD64-40DB-BFCF-111B42186DD3}" presName="childNode2tx" presStyleLbl="bgAcc1" presStyleIdx="1" presStyleCnt="3">
        <dgm:presLayoutVars>
          <dgm:bulletEnabled val="1"/>
        </dgm:presLayoutVars>
      </dgm:prSet>
      <dgm:spPr/>
    </dgm:pt>
    <dgm:pt modelId="{358BA9D0-1BD2-4CCA-9033-E6F888CD0A20}" type="pres">
      <dgm:prSet presAssocID="{AA5C7BF5-AD64-40DB-BFCF-111B42186DD3}" presName="parentNode2" presStyleLbl="node1" presStyleIdx="1" presStyleCnt="3" custScaleX="179885" custLinFactNeighborX="-30423" custLinFactNeighborY="2638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90AC855-ABAF-45FD-887F-96FF9DDA89F8}" type="pres">
      <dgm:prSet presAssocID="{AA5C7BF5-AD64-40DB-BFCF-111B42186DD3}" presName="connSite2" presStyleCnt="0"/>
      <dgm:spPr/>
    </dgm:pt>
    <dgm:pt modelId="{1B12BA81-0FAB-4282-B44E-6008E101EF13}" type="pres">
      <dgm:prSet presAssocID="{E0557817-D343-41C2-B3AE-338B93E8D1CF}" presName="Name18" presStyleLbl="sibTrans2D1" presStyleIdx="1" presStyleCnt="2"/>
      <dgm:spPr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</dgm:spPr>
    </dgm:pt>
    <dgm:pt modelId="{3E8D57EF-4D39-4133-8E84-E8772A2011AA}" type="pres">
      <dgm:prSet presAssocID="{482780EB-678F-4952-94FB-04D4A7751889}" presName="composite1" presStyleCnt="0"/>
      <dgm:spPr/>
    </dgm:pt>
    <dgm:pt modelId="{436481E7-85E4-4638-BFEA-B9EB482530DF}" type="pres">
      <dgm:prSet presAssocID="{482780EB-678F-4952-94FB-04D4A7751889}" presName="dummyNode1" presStyleLbl="node1" presStyleIdx="1" presStyleCnt="3"/>
      <dgm:spPr/>
    </dgm:pt>
    <dgm:pt modelId="{B6A1B882-4D6F-4E52-8DB9-992EBA4CCEC7}" type="pres">
      <dgm:prSet presAssocID="{482780EB-678F-4952-94FB-04D4A7751889}" presName="childNode1" presStyleLbl="bgAcc1" presStyleIdx="2" presStyleCnt="3" custScaleX="180432" custScaleY="217181" custLinFactNeighborX="74" custLinFactNeighborY="969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A5F5AC2-0D0E-42BA-9109-A9A3D903F05D}" type="pres">
      <dgm:prSet presAssocID="{482780EB-678F-4952-94FB-04D4A7751889}" presName="childNode1tx" presStyleLbl="bgAcc1" presStyleIdx="2" presStyleCnt="3">
        <dgm:presLayoutVars>
          <dgm:bulletEnabled val="1"/>
        </dgm:presLayoutVars>
      </dgm:prSet>
      <dgm:spPr/>
    </dgm:pt>
    <dgm:pt modelId="{E7C2746A-12B8-4144-A4AB-3AA5D95B0D69}" type="pres">
      <dgm:prSet presAssocID="{482780EB-678F-4952-94FB-04D4A7751889}" presName="parentNode1" presStyleLbl="node1" presStyleIdx="2" presStyleCnt="3" custScaleX="200327" custScaleY="168813" custLinFactY="-200000" custLinFactNeighborX="-43781" custLinFactNeighborY="-204589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E47BFCB-B5D5-4757-B236-1877CCF7C6D9}" type="pres">
      <dgm:prSet presAssocID="{482780EB-678F-4952-94FB-04D4A7751889}" presName="connSite1" presStyleCnt="0"/>
      <dgm:spPr/>
    </dgm:pt>
  </dgm:ptLst>
  <dgm:cxnLst>
    <dgm:cxn modelId="{D1E3A506-073C-4807-82C8-FA725919A494}" type="presOf" srcId="{DB7B16F1-4E76-4288-BB27-F5C75E490C5A}" destId="{42246E52-2A73-486B-AEC4-07E8CBDD3EBA}" srcOrd="1" destOrd="0" presId="urn:microsoft.com/office/officeart/2005/8/layout/hProcess4"/>
    <dgm:cxn modelId="{2754A310-9D48-459A-B922-7B2102303CDB}" srcId="{21867797-E3EA-41E1-836A-BB5F06B8F4BD}" destId="{D848F051-E023-4A41-B941-718F8711F504}" srcOrd="1" destOrd="0" parTransId="{5E07169C-4F18-47A0-A040-3FCBBA715B66}" sibTransId="{3B3B9083-ADAE-4BE2-8A11-2FCD2B98FB40}"/>
    <dgm:cxn modelId="{9F66F213-C692-415E-8B47-1515DD00C77B}" type="presOf" srcId="{F5B46685-BEDB-454F-AD1A-B98E9CE468B2}" destId="{3A5F5AC2-0D0E-42BA-9109-A9A3D903F05D}" srcOrd="1" destOrd="0" presId="urn:microsoft.com/office/officeart/2005/8/layout/hProcess4"/>
    <dgm:cxn modelId="{A9707A20-54B9-4639-989B-99875B2B02BB}" type="presOf" srcId="{F5B46685-BEDB-454F-AD1A-B98E9CE468B2}" destId="{B6A1B882-4D6F-4E52-8DB9-992EBA4CCEC7}" srcOrd="0" destOrd="0" presId="urn:microsoft.com/office/officeart/2005/8/layout/hProcess4"/>
    <dgm:cxn modelId="{56EC8822-B5D7-4E3C-99F7-0458E94610A7}" srcId="{CD8C9C2E-83CA-4222-9317-F5AD4B6B3E69}" destId="{482780EB-678F-4952-94FB-04D4A7751889}" srcOrd="2" destOrd="0" parTransId="{7AF8C869-F340-42B6-9610-CCFA6F7232DE}" sibTransId="{5CAD310E-1CF4-4562-951E-36F0B012A8AA}"/>
    <dgm:cxn modelId="{C885AC28-B1B0-45E7-A6CC-C67B3FEC2D55}" type="presOf" srcId="{482780EB-678F-4952-94FB-04D4A7751889}" destId="{E7C2746A-12B8-4144-A4AB-3AA5D95B0D69}" srcOrd="0" destOrd="0" presId="urn:microsoft.com/office/officeart/2005/8/layout/hProcess4"/>
    <dgm:cxn modelId="{DC369237-A4EA-4BF0-ADA9-5A94E8C13441}" type="presOf" srcId="{6DCAB816-73F1-4EE3-82A5-BA6B359432F7}" destId="{D332841F-2396-4057-8385-35BCDD5849FA}" srcOrd="0" destOrd="0" presId="urn:microsoft.com/office/officeart/2005/8/layout/hProcess4"/>
    <dgm:cxn modelId="{0F0C1F5D-F3C8-44E3-9E04-E6843F4CD359}" type="presOf" srcId="{CD8C9C2E-83CA-4222-9317-F5AD4B6B3E69}" destId="{D0633F11-AF1F-43A2-BD00-C7E9716E49FE}" srcOrd="0" destOrd="0" presId="urn:microsoft.com/office/officeart/2005/8/layout/hProcess4"/>
    <dgm:cxn modelId="{42FFDC42-0C41-42B4-8D4C-1C266008E4FE}" srcId="{CD8C9C2E-83CA-4222-9317-F5AD4B6B3E69}" destId="{AA5C7BF5-AD64-40DB-BFCF-111B42186DD3}" srcOrd="1" destOrd="0" parTransId="{02ED13CC-E572-4FA3-B303-38933BA72F79}" sibTransId="{E0557817-D343-41C2-B3AE-338B93E8D1CF}"/>
    <dgm:cxn modelId="{A4DB0644-F3C4-4DD3-9F1C-EF0599E0D067}" srcId="{482780EB-678F-4952-94FB-04D4A7751889}" destId="{F5B46685-BEDB-454F-AD1A-B98E9CE468B2}" srcOrd="0" destOrd="0" parTransId="{765F3997-38CB-4B2E-A69F-74B3508CE525}" sibTransId="{440839AE-DCE8-447D-9713-0BCC2EC7C1B6}"/>
    <dgm:cxn modelId="{CEC5A24B-D534-4C54-830A-234B97C03DC9}" type="presOf" srcId="{21867797-E3EA-41E1-836A-BB5F06B8F4BD}" destId="{52135F5F-C9AC-43E9-8F19-69C4DAFED0A4}" srcOrd="0" destOrd="0" presId="urn:microsoft.com/office/officeart/2005/8/layout/hProcess4"/>
    <dgm:cxn modelId="{E328904D-3A72-4A9F-BE78-E19A78C4BF99}" type="presOf" srcId="{D848F051-E023-4A41-B941-718F8711F504}" destId="{42246E52-2A73-486B-AEC4-07E8CBDD3EBA}" srcOrd="1" destOrd="1" presId="urn:microsoft.com/office/officeart/2005/8/layout/hProcess4"/>
    <dgm:cxn modelId="{84DF8A6F-6D79-42E8-B8A7-FAD674F3F841}" type="presOf" srcId="{DB7B16F1-4E76-4288-BB27-F5C75E490C5A}" destId="{E8A4474E-1737-4EE1-8E24-4FF8AB80528A}" srcOrd="0" destOrd="0" presId="urn:microsoft.com/office/officeart/2005/8/layout/hProcess4"/>
    <dgm:cxn modelId="{E06DD154-7E94-4DBF-A35F-0BA9ADFA7B4C}" type="presOf" srcId="{AA5C7BF5-AD64-40DB-BFCF-111B42186DD3}" destId="{358BA9D0-1BD2-4CCA-9033-E6F888CD0A20}" srcOrd="0" destOrd="0" presId="urn:microsoft.com/office/officeart/2005/8/layout/hProcess4"/>
    <dgm:cxn modelId="{F9EABF88-3B7F-49C6-BF82-3A49824DD2F5}" srcId="{21867797-E3EA-41E1-836A-BB5F06B8F4BD}" destId="{DB7B16F1-4E76-4288-BB27-F5C75E490C5A}" srcOrd="0" destOrd="0" parTransId="{61C374A3-5A55-4EC0-A5F9-2AFE7A39506E}" sibTransId="{379A6BA5-5C33-4967-AC02-CE42C36A8898}"/>
    <dgm:cxn modelId="{135BA4A0-2420-4DE9-90C7-26A3F7E42582}" srcId="{CD8C9C2E-83CA-4222-9317-F5AD4B6B3E69}" destId="{21867797-E3EA-41E1-836A-BB5F06B8F4BD}" srcOrd="0" destOrd="0" parTransId="{A7AB0287-C78B-45EB-A7DA-FDDEAD503303}" sibTransId="{6DCAB816-73F1-4EE3-82A5-BA6B359432F7}"/>
    <dgm:cxn modelId="{560B5FC0-2638-4F39-A9D3-BF56E2E19A8A}" type="presOf" srcId="{8C56B8A6-9343-4F11-B596-7CFBA7969D68}" destId="{7EC460AB-6AFF-4EE0-81C8-FD43B8F91804}" srcOrd="0" destOrd="0" presId="urn:microsoft.com/office/officeart/2005/8/layout/hProcess4"/>
    <dgm:cxn modelId="{6985A5C0-4559-4C9C-8B28-30FB75EF4714}" srcId="{AA5C7BF5-AD64-40DB-BFCF-111B42186DD3}" destId="{8C56B8A6-9343-4F11-B596-7CFBA7969D68}" srcOrd="0" destOrd="0" parTransId="{BEC1DD13-63AA-4654-B7DC-3C4D6E59ABCB}" sibTransId="{C6C15248-394E-4483-9F68-542B793EF27A}"/>
    <dgm:cxn modelId="{55EF1ED6-2B95-42DA-8896-5C51B3EBCD5C}" type="presOf" srcId="{E0557817-D343-41C2-B3AE-338B93E8D1CF}" destId="{1B12BA81-0FAB-4282-B44E-6008E101EF13}" srcOrd="0" destOrd="0" presId="urn:microsoft.com/office/officeart/2005/8/layout/hProcess4"/>
    <dgm:cxn modelId="{CA71F5DF-D055-4762-8D1C-8EBC63AC0A61}" type="presOf" srcId="{8C56B8A6-9343-4F11-B596-7CFBA7969D68}" destId="{9D3E161B-BE8D-496E-A973-1B29F26FC4F3}" srcOrd="1" destOrd="0" presId="urn:microsoft.com/office/officeart/2005/8/layout/hProcess4"/>
    <dgm:cxn modelId="{31B512F8-33B7-4D08-B999-BD22AD5AF27E}" type="presOf" srcId="{D848F051-E023-4A41-B941-718F8711F504}" destId="{E8A4474E-1737-4EE1-8E24-4FF8AB80528A}" srcOrd="0" destOrd="1" presId="urn:microsoft.com/office/officeart/2005/8/layout/hProcess4"/>
    <dgm:cxn modelId="{1CF055C1-B325-4CED-912E-929B0E745E28}" type="presParOf" srcId="{D0633F11-AF1F-43A2-BD00-C7E9716E49FE}" destId="{68CFAD3C-031B-41BF-A9B0-8CD22606FFDB}" srcOrd="0" destOrd="0" presId="urn:microsoft.com/office/officeart/2005/8/layout/hProcess4"/>
    <dgm:cxn modelId="{66AF286F-9474-4D6D-873B-7E6889A116DA}" type="presParOf" srcId="{D0633F11-AF1F-43A2-BD00-C7E9716E49FE}" destId="{23BD70A1-E7A6-48E8-A315-E1473D979E64}" srcOrd="1" destOrd="0" presId="urn:microsoft.com/office/officeart/2005/8/layout/hProcess4"/>
    <dgm:cxn modelId="{F398D59D-E667-407D-AEB5-A1E9F8B74F47}" type="presParOf" srcId="{D0633F11-AF1F-43A2-BD00-C7E9716E49FE}" destId="{1152CF17-8317-46C6-A5EA-91DEF21B74E0}" srcOrd="2" destOrd="0" presId="urn:microsoft.com/office/officeart/2005/8/layout/hProcess4"/>
    <dgm:cxn modelId="{2F278599-7218-4332-807A-BC343465CD13}" type="presParOf" srcId="{1152CF17-8317-46C6-A5EA-91DEF21B74E0}" destId="{13C74F67-2440-41B5-AB52-00A2DF78906A}" srcOrd="0" destOrd="0" presId="urn:microsoft.com/office/officeart/2005/8/layout/hProcess4"/>
    <dgm:cxn modelId="{BB496CC3-5F67-4570-99D0-13DF1EFC1DE0}" type="presParOf" srcId="{13C74F67-2440-41B5-AB52-00A2DF78906A}" destId="{78B225B5-F0F4-4D2F-997A-62DF7C83C3D9}" srcOrd="0" destOrd="0" presId="urn:microsoft.com/office/officeart/2005/8/layout/hProcess4"/>
    <dgm:cxn modelId="{4B184A7A-DB14-4F20-975D-94F29714875A}" type="presParOf" srcId="{13C74F67-2440-41B5-AB52-00A2DF78906A}" destId="{E8A4474E-1737-4EE1-8E24-4FF8AB80528A}" srcOrd="1" destOrd="0" presId="urn:microsoft.com/office/officeart/2005/8/layout/hProcess4"/>
    <dgm:cxn modelId="{559E124E-A1B9-4955-BCD8-A01D117D98B5}" type="presParOf" srcId="{13C74F67-2440-41B5-AB52-00A2DF78906A}" destId="{42246E52-2A73-486B-AEC4-07E8CBDD3EBA}" srcOrd="2" destOrd="0" presId="urn:microsoft.com/office/officeart/2005/8/layout/hProcess4"/>
    <dgm:cxn modelId="{D7EB43CD-E735-49DD-85C3-C7CEC8865676}" type="presParOf" srcId="{13C74F67-2440-41B5-AB52-00A2DF78906A}" destId="{52135F5F-C9AC-43E9-8F19-69C4DAFED0A4}" srcOrd="3" destOrd="0" presId="urn:microsoft.com/office/officeart/2005/8/layout/hProcess4"/>
    <dgm:cxn modelId="{B00186AB-94D7-40F6-8866-4F967BAABF16}" type="presParOf" srcId="{13C74F67-2440-41B5-AB52-00A2DF78906A}" destId="{64B4834D-D8EF-450C-B1EF-A7AD8CF42F8E}" srcOrd="4" destOrd="0" presId="urn:microsoft.com/office/officeart/2005/8/layout/hProcess4"/>
    <dgm:cxn modelId="{381F7B54-CFEB-4026-AA97-841224DA7BA1}" type="presParOf" srcId="{1152CF17-8317-46C6-A5EA-91DEF21B74E0}" destId="{D332841F-2396-4057-8385-35BCDD5849FA}" srcOrd="1" destOrd="0" presId="urn:microsoft.com/office/officeart/2005/8/layout/hProcess4"/>
    <dgm:cxn modelId="{BB6BE8F4-85BE-4F05-A0A0-81A5687A14EC}" type="presParOf" srcId="{1152CF17-8317-46C6-A5EA-91DEF21B74E0}" destId="{FABA8396-D6A7-4126-AA52-81C021CDDA8A}" srcOrd="2" destOrd="0" presId="urn:microsoft.com/office/officeart/2005/8/layout/hProcess4"/>
    <dgm:cxn modelId="{F29F0CF1-D192-456B-9C43-0C5CC2BD01AF}" type="presParOf" srcId="{FABA8396-D6A7-4126-AA52-81C021CDDA8A}" destId="{0EB54E0C-B45D-4836-A918-3E9FB1F8446B}" srcOrd="0" destOrd="0" presId="urn:microsoft.com/office/officeart/2005/8/layout/hProcess4"/>
    <dgm:cxn modelId="{2A4EC2C0-D35E-479D-92D5-DD6739F94BAC}" type="presParOf" srcId="{FABA8396-D6A7-4126-AA52-81C021CDDA8A}" destId="{7EC460AB-6AFF-4EE0-81C8-FD43B8F91804}" srcOrd="1" destOrd="0" presId="urn:microsoft.com/office/officeart/2005/8/layout/hProcess4"/>
    <dgm:cxn modelId="{1C474CAC-1671-4E0C-9C32-9F41D055AB34}" type="presParOf" srcId="{FABA8396-D6A7-4126-AA52-81C021CDDA8A}" destId="{9D3E161B-BE8D-496E-A973-1B29F26FC4F3}" srcOrd="2" destOrd="0" presId="urn:microsoft.com/office/officeart/2005/8/layout/hProcess4"/>
    <dgm:cxn modelId="{6E31FC27-4604-437A-BAFE-D4326A1C3747}" type="presParOf" srcId="{FABA8396-D6A7-4126-AA52-81C021CDDA8A}" destId="{358BA9D0-1BD2-4CCA-9033-E6F888CD0A20}" srcOrd="3" destOrd="0" presId="urn:microsoft.com/office/officeart/2005/8/layout/hProcess4"/>
    <dgm:cxn modelId="{748B6700-4888-4F6A-92DF-18C5445AD542}" type="presParOf" srcId="{FABA8396-D6A7-4126-AA52-81C021CDDA8A}" destId="{F90AC855-ABAF-45FD-887F-96FF9DDA89F8}" srcOrd="4" destOrd="0" presId="urn:microsoft.com/office/officeart/2005/8/layout/hProcess4"/>
    <dgm:cxn modelId="{23475119-DCF8-4ACA-8F88-6E49B1755289}" type="presParOf" srcId="{1152CF17-8317-46C6-A5EA-91DEF21B74E0}" destId="{1B12BA81-0FAB-4282-B44E-6008E101EF13}" srcOrd="3" destOrd="0" presId="urn:microsoft.com/office/officeart/2005/8/layout/hProcess4"/>
    <dgm:cxn modelId="{CCB18863-C76B-4825-B8A2-3FD521F40151}" type="presParOf" srcId="{1152CF17-8317-46C6-A5EA-91DEF21B74E0}" destId="{3E8D57EF-4D39-4133-8E84-E8772A2011AA}" srcOrd="4" destOrd="0" presId="urn:microsoft.com/office/officeart/2005/8/layout/hProcess4"/>
    <dgm:cxn modelId="{8361B7DC-FB93-4D7D-943C-05B6B3846F05}" type="presParOf" srcId="{3E8D57EF-4D39-4133-8E84-E8772A2011AA}" destId="{436481E7-85E4-4638-BFEA-B9EB482530DF}" srcOrd="0" destOrd="0" presId="urn:microsoft.com/office/officeart/2005/8/layout/hProcess4"/>
    <dgm:cxn modelId="{FD172662-0BFA-44E1-A369-9F8F16E5538C}" type="presParOf" srcId="{3E8D57EF-4D39-4133-8E84-E8772A2011AA}" destId="{B6A1B882-4D6F-4E52-8DB9-992EBA4CCEC7}" srcOrd="1" destOrd="0" presId="urn:microsoft.com/office/officeart/2005/8/layout/hProcess4"/>
    <dgm:cxn modelId="{ECC21061-1C0F-4B15-8EB8-6DBBE939FD4C}" type="presParOf" srcId="{3E8D57EF-4D39-4133-8E84-E8772A2011AA}" destId="{3A5F5AC2-0D0E-42BA-9109-A9A3D903F05D}" srcOrd="2" destOrd="0" presId="urn:microsoft.com/office/officeart/2005/8/layout/hProcess4"/>
    <dgm:cxn modelId="{6E6199F5-75CF-46D8-ADCA-AE56ADC34264}" type="presParOf" srcId="{3E8D57EF-4D39-4133-8E84-E8772A2011AA}" destId="{E7C2746A-12B8-4144-A4AB-3AA5D95B0D69}" srcOrd="3" destOrd="0" presId="urn:microsoft.com/office/officeart/2005/8/layout/hProcess4"/>
    <dgm:cxn modelId="{4B09CFA7-173A-415A-9A5E-DB7876920A91}" type="presParOf" srcId="{3E8D57EF-4D39-4133-8E84-E8772A2011AA}" destId="{7E47BFCB-B5D5-4757-B236-1877CCF7C6D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3E48CF-0519-4718-B511-3266010756E5}" type="doc">
      <dgm:prSet loTypeId="urn:microsoft.com/office/officeart/2005/8/layout/radial3" loCatId="cycle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A4794225-ACB5-49DB-9516-2C5C607ECC48}">
      <dgm:prSet custT="1"/>
      <dgm:spPr/>
      <dgm:t>
        <a:bodyPr/>
        <a:lstStyle/>
        <a:p>
          <a:r>
            <a:rPr lang="en-US" sz="2800" b="1" dirty="0"/>
            <a:t> Innovation Facilitators in resilient effective public service</a:t>
          </a:r>
        </a:p>
      </dgm:t>
    </dgm:pt>
    <dgm:pt modelId="{F9EB380A-21FF-4FDA-9EEE-63C3A7BC3989}" type="parTrans" cxnId="{CF81F316-3279-4CC3-A13F-EA5410B9475C}">
      <dgm:prSet/>
      <dgm:spPr/>
      <dgm:t>
        <a:bodyPr/>
        <a:lstStyle/>
        <a:p>
          <a:endParaRPr lang="en-US"/>
        </a:p>
      </dgm:t>
    </dgm:pt>
    <dgm:pt modelId="{7F967DA1-19FF-4BD9-B760-F916A2E6179A}" type="sibTrans" cxnId="{CF81F316-3279-4CC3-A13F-EA5410B9475C}">
      <dgm:prSet/>
      <dgm:spPr/>
      <dgm:t>
        <a:bodyPr/>
        <a:lstStyle/>
        <a:p>
          <a:endParaRPr lang="en-US"/>
        </a:p>
      </dgm:t>
    </dgm:pt>
    <dgm:pt modelId="{D992D296-B34F-4DB3-8486-7B5345D09C9D}">
      <dgm:prSet custT="1"/>
      <dgm:spPr/>
      <dgm:t>
        <a:bodyPr/>
        <a:lstStyle/>
        <a:p>
          <a:r>
            <a:rPr lang="en-US" sz="1600" b="1" dirty="0"/>
            <a:t>7: Innovation breeds innovation</a:t>
          </a:r>
        </a:p>
      </dgm:t>
    </dgm:pt>
    <dgm:pt modelId="{128650A9-513A-414A-8A35-A98EAC0BD817}" type="parTrans" cxnId="{1CBB7A37-69C5-40E0-A4C2-B8B591F107F1}">
      <dgm:prSet/>
      <dgm:spPr/>
      <dgm:t>
        <a:bodyPr/>
        <a:lstStyle/>
        <a:p>
          <a:endParaRPr lang="en-US"/>
        </a:p>
      </dgm:t>
    </dgm:pt>
    <dgm:pt modelId="{5269EFC5-DB33-4624-835D-2119481352B6}" type="sibTrans" cxnId="{1CBB7A37-69C5-40E0-A4C2-B8B591F107F1}">
      <dgm:prSet/>
      <dgm:spPr/>
      <dgm:t>
        <a:bodyPr/>
        <a:lstStyle/>
        <a:p>
          <a:endParaRPr lang="en-US"/>
        </a:p>
      </dgm:t>
    </dgm:pt>
    <dgm:pt modelId="{01B0BC16-4D70-48CB-A8F3-974553D35787}">
      <dgm:prSet custT="1"/>
      <dgm:spPr/>
      <dgm:t>
        <a:bodyPr/>
        <a:lstStyle/>
        <a:p>
          <a:r>
            <a:rPr lang="en-US" sz="1600" b="1" dirty="0"/>
            <a:t>8: ICT facilitates innovation</a:t>
          </a:r>
        </a:p>
      </dgm:t>
    </dgm:pt>
    <dgm:pt modelId="{B59F4492-E17F-44B5-9AAE-7852F43BD5C6}" type="parTrans" cxnId="{6C7D3172-0B8F-47AD-BC41-479BDA2BBB6D}">
      <dgm:prSet/>
      <dgm:spPr/>
      <dgm:t>
        <a:bodyPr/>
        <a:lstStyle/>
        <a:p>
          <a:endParaRPr lang="en-US"/>
        </a:p>
      </dgm:t>
    </dgm:pt>
    <dgm:pt modelId="{D7C6F3CB-09A9-4632-9E69-1E9B6D979BD0}" type="sibTrans" cxnId="{6C7D3172-0B8F-47AD-BC41-479BDA2BBB6D}">
      <dgm:prSet/>
      <dgm:spPr/>
      <dgm:t>
        <a:bodyPr/>
        <a:lstStyle/>
        <a:p>
          <a:endParaRPr lang="en-US"/>
        </a:p>
      </dgm:t>
    </dgm:pt>
    <dgm:pt modelId="{67616AA8-327F-4E10-8D65-8D8AF8D9A62E}">
      <dgm:prSet custT="1"/>
      <dgm:spPr/>
      <dgm:t>
        <a:bodyPr/>
        <a:lstStyle/>
        <a:p>
          <a:r>
            <a:rPr lang="en-US" sz="1600" b="1" dirty="0"/>
            <a:t>1: Effective transformational and service driven leadership facilitates innovation</a:t>
          </a:r>
        </a:p>
      </dgm:t>
    </dgm:pt>
    <dgm:pt modelId="{27D9C69D-7E5D-4B2F-832D-E45E2D82EBBE}" type="parTrans" cxnId="{1D229800-3B1B-4463-8DF5-B5EE3D11985C}">
      <dgm:prSet/>
      <dgm:spPr/>
      <dgm:t>
        <a:bodyPr/>
        <a:lstStyle/>
        <a:p>
          <a:endParaRPr lang="en-US"/>
        </a:p>
      </dgm:t>
    </dgm:pt>
    <dgm:pt modelId="{A944A8D0-B343-4637-A252-F47274130419}" type="sibTrans" cxnId="{1D229800-3B1B-4463-8DF5-B5EE3D11985C}">
      <dgm:prSet/>
      <dgm:spPr/>
      <dgm:t>
        <a:bodyPr/>
        <a:lstStyle/>
        <a:p>
          <a:endParaRPr lang="en-US"/>
        </a:p>
      </dgm:t>
    </dgm:pt>
    <dgm:pt modelId="{0BCECE30-517F-4B4A-BB49-BDD296023A9D}">
      <dgm:prSet custT="1"/>
      <dgm:spPr/>
      <dgm:t>
        <a:bodyPr/>
        <a:lstStyle/>
        <a:p>
          <a:r>
            <a:rPr lang="en-US" sz="1600" b="1" dirty="0"/>
            <a:t>2: Community engagement and empowerment facilitates innovation</a:t>
          </a:r>
        </a:p>
      </dgm:t>
    </dgm:pt>
    <dgm:pt modelId="{41FA709F-DE4A-47F8-A954-EF5996DE7B18}" type="parTrans" cxnId="{8FCE26FF-CE52-49B7-B21A-843465BDCF02}">
      <dgm:prSet/>
      <dgm:spPr/>
      <dgm:t>
        <a:bodyPr/>
        <a:lstStyle/>
        <a:p>
          <a:endParaRPr lang="en-US"/>
        </a:p>
      </dgm:t>
    </dgm:pt>
    <dgm:pt modelId="{9CE8BC51-8629-4DC6-AD26-D4AECA73540C}" type="sibTrans" cxnId="{8FCE26FF-CE52-49B7-B21A-843465BDCF02}">
      <dgm:prSet/>
      <dgm:spPr/>
      <dgm:t>
        <a:bodyPr/>
        <a:lstStyle/>
        <a:p>
          <a:endParaRPr lang="en-US"/>
        </a:p>
      </dgm:t>
    </dgm:pt>
    <dgm:pt modelId="{13F3FF72-FDB4-4488-A5CF-9800E3FB5A61}">
      <dgm:prSet custT="1"/>
      <dgm:spPr/>
      <dgm:t>
        <a:bodyPr/>
        <a:lstStyle/>
        <a:p>
          <a:r>
            <a:rPr lang="en-US" sz="1600" b="1" dirty="0"/>
            <a:t>3: Collaboration and partnerships promote and facilitate innovation</a:t>
          </a:r>
        </a:p>
      </dgm:t>
    </dgm:pt>
    <dgm:pt modelId="{8FBEC2FC-01E1-43F1-B5E0-94950745221C}" type="parTrans" cxnId="{7FDF4A32-5D3E-4D59-BCEF-84BD87A39BDC}">
      <dgm:prSet/>
      <dgm:spPr/>
      <dgm:t>
        <a:bodyPr/>
        <a:lstStyle/>
        <a:p>
          <a:endParaRPr lang="en-US"/>
        </a:p>
      </dgm:t>
    </dgm:pt>
    <dgm:pt modelId="{577493EE-C82D-42E0-9689-6498F686BB32}" type="sibTrans" cxnId="{7FDF4A32-5D3E-4D59-BCEF-84BD87A39BDC}">
      <dgm:prSet/>
      <dgm:spPr/>
      <dgm:t>
        <a:bodyPr/>
        <a:lstStyle/>
        <a:p>
          <a:endParaRPr lang="en-US"/>
        </a:p>
      </dgm:t>
    </dgm:pt>
    <dgm:pt modelId="{87B23DE3-AB6E-4D47-9F43-48B6ECB2A0CB}">
      <dgm:prSet custT="1"/>
      <dgm:spPr/>
      <dgm:t>
        <a:bodyPr/>
        <a:lstStyle/>
        <a:p>
          <a:r>
            <a:rPr lang="en-US" sz="1600" b="1" dirty="0"/>
            <a:t>4: Capacity development supports and facilitates innovation</a:t>
          </a:r>
        </a:p>
      </dgm:t>
    </dgm:pt>
    <dgm:pt modelId="{B506177E-CDD7-4E1C-B267-DCBE55C9F735}" type="parTrans" cxnId="{2CC424A8-5584-429E-A2E3-036059E79ACB}">
      <dgm:prSet/>
      <dgm:spPr/>
      <dgm:t>
        <a:bodyPr/>
        <a:lstStyle/>
        <a:p>
          <a:endParaRPr lang="en-US"/>
        </a:p>
      </dgm:t>
    </dgm:pt>
    <dgm:pt modelId="{DB38904E-5AA2-4BF4-A223-E41D923CA8C4}" type="sibTrans" cxnId="{2CC424A8-5584-429E-A2E3-036059E79ACB}">
      <dgm:prSet/>
      <dgm:spPr/>
      <dgm:t>
        <a:bodyPr/>
        <a:lstStyle/>
        <a:p>
          <a:endParaRPr lang="en-US"/>
        </a:p>
      </dgm:t>
    </dgm:pt>
    <dgm:pt modelId="{9B34A796-A8A6-4C50-862F-6361DE4A3D11}">
      <dgm:prSet custT="1"/>
      <dgm:spPr/>
      <dgm:t>
        <a:bodyPr/>
        <a:lstStyle/>
        <a:p>
          <a:r>
            <a:rPr lang="en-US" sz="1600" b="1" dirty="0"/>
            <a:t>5: Working in teams encourages and facilitates innovation</a:t>
          </a:r>
        </a:p>
      </dgm:t>
    </dgm:pt>
    <dgm:pt modelId="{09B52A78-67FE-4863-8D98-1B30635B0AAC}" type="parTrans" cxnId="{3DE33A1D-4469-4C18-9A59-60EBD0615FCB}">
      <dgm:prSet/>
      <dgm:spPr/>
      <dgm:t>
        <a:bodyPr/>
        <a:lstStyle/>
        <a:p>
          <a:endParaRPr lang="en-US"/>
        </a:p>
      </dgm:t>
    </dgm:pt>
    <dgm:pt modelId="{631F0151-BA73-4B2B-A07A-45AB6392B5E0}" type="sibTrans" cxnId="{3DE33A1D-4469-4C18-9A59-60EBD0615FCB}">
      <dgm:prSet/>
      <dgm:spPr/>
      <dgm:t>
        <a:bodyPr/>
        <a:lstStyle/>
        <a:p>
          <a:endParaRPr lang="en-US"/>
        </a:p>
      </dgm:t>
    </dgm:pt>
    <dgm:pt modelId="{F87CAB19-3EA6-44D3-87C9-AF0BC914D41A}">
      <dgm:prSet custT="1"/>
      <dgm:spPr/>
      <dgm:t>
        <a:bodyPr/>
        <a:lstStyle/>
        <a:p>
          <a:r>
            <a:rPr lang="en-US" sz="1600" b="1" dirty="0"/>
            <a:t>6: Monitoring and evaluation as well as measuring impact breeds innovation</a:t>
          </a:r>
        </a:p>
      </dgm:t>
    </dgm:pt>
    <dgm:pt modelId="{6EC9523F-2460-481E-93C2-FF437C639A1B}" type="parTrans" cxnId="{72D1E5A3-9654-4806-BD54-BA9F878F16F2}">
      <dgm:prSet/>
      <dgm:spPr/>
      <dgm:t>
        <a:bodyPr/>
        <a:lstStyle/>
        <a:p>
          <a:endParaRPr lang="en-US"/>
        </a:p>
      </dgm:t>
    </dgm:pt>
    <dgm:pt modelId="{141E3361-1572-46DD-AEC5-C1A1325255F1}" type="sibTrans" cxnId="{72D1E5A3-9654-4806-BD54-BA9F878F16F2}">
      <dgm:prSet/>
      <dgm:spPr/>
      <dgm:t>
        <a:bodyPr/>
        <a:lstStyle/>
        <a:p>
          <a:endParaRPr lang="en-US"/>
        </a:p>
      </dgm:t>
    </dgm:pt>
    <dgm:pt modelId="{F1BC1F52-3A45-46E8-B4CE-9780381D263F}" type="pres">
      <dgm:prSet presAssocID="{303E48CF-0519-4718-B511-3266010756E5}" presName="composite" presStyleCnt="0">
        <dgm:presLayoutVars>
          <dgm:chMax val="1"/>
          <dgm:dir/>
          <dgm:resizeHandles val="exact"/>
        </dgm:presLayoutVars>
      </dgm:prSet>
      <dgm:spPr/>
    </dgm:pt>
    <dgm:pt modelId="{A199EE3B-7CE5-4CAC-8119-7864378B11B4}" type="pres">
      <dgm:prSet presAssocID="{303E48CF-0519-4718-B511-3266010756E5}" presName="radial" presStyleCnt="0">
        <dgm:presLayoutVars>
          <dgm:animLvl val="ctr"/>
        </dgm:presLayoutVars>
      </dgm:prSet>
      <dgm:spPr/>
    </dgm:pt>
    <dgm:pt modelId="{1DBAD1AA-8E34-4FC3-B2B5-E076DABE916D}" type="pres">
      <dgm:prSet presAssocID="{A4794225-ACB5-49DB-9516-2C5C607ECC48}" presName="centerShape" presStyleLbl="vennNode1" presStyleIdx="0" presStyleCnt="9"/>
      <dgm:spPr/>
    </dgm:pt>
    <dgm:pt modelId="{2876B8E7-6A99-4594-94ED-2091D389D41C}" type="pres">
      <dgm:prSet presAssocID="{D992D296-B34F-4DB3-8486-7B5345D09C9D}" presName="node" presStyleLbl="vennNode1" presStyleIdx="1" presStyleCnt="9">
        <dgm:presLayoutVars>
          <dgm:bulletEnabled val="1"/>
        </dgm:presLayoutVars>
      </dgm:prSet>
      <dgm:spPr/>
    </dgm:pt>
    <dgm:pt modelId="{1DC0018F-92B6-4F7F-BE69-DFC1E2B84166}" type="pres">
      <dgm:prSet presAssocID="{01B0BC16-4D70-48CB-A8F3-974553D35787}" presName="node" presStyleLbl="vennNode1" presStyleIdx="2" presStyleCnt="9">
        <dgm:presLayoutVars>
          <dgm:bulletEnabled val="1"/>
        </dgm:presLayoutVars>
      </dgm:prSet>
      <dgm:spPr/>
    </dgm:pt>
    <dgm:pt modelId="{F254DC8F-6E06-4FB9-AADB-2297EAF8487A}" type="pres">
      <dgm:prSet presAssocID="{67616AA8-327F-4E10-8D65-8D8AF8D9A62E}" presName="node" presStyleLbl="vennNode1" presStyleIdx="3" presStyleCnt="9" custScaleX="117895">
        <dgm:presLayoutVars>
          <dgm:bulletEnabled val="1"/>
        </dgm:presLayoutVars>
      </dgm:prSet>
      <dgm:spPr/>
    </dgm:pt>
    <dgm:pt modelId="{28EC9C9B-F653-4C78-98D7-EF3EAA28CF57}" type="pres">
      <dgm:prSet presAssocID="{0BCECE30-517F-4B4A-BB49-BDD296023A9D}" presName="node" presStyleLbl="vennNode1" presStyleIdx="4" presStyleCnt="9">
        <dgm:presLayoutVars>
          <dgm:bulletEnabled val="1"/>
        </dgm:presLayoutVars>
      </dgm:prSet>
      <dgm:spPr/>
    </dgm:pt>
    <dgm:pt modelId="{8973D930-AACF-4CAB-A754-FDEA8424B80F}" type="pres">
      <dgm:prSet presAssocID="{13F3FF72-FDB4-4488-A5CF-9800E3FB5A61}" presName="node" presStyleLbl="vennNode1" presStyleIdx="5" presStyleCnt="9">
        <dgm:presLayoutVars>
          <dgm:bulletEnabled val="1"/>
        </dgm:presLayoutVars>
      </dgm:prSet>
      <dgm:spPr/>
    </dgm:pt>
    <dgm:pt modelId="{825080CD-0AE5-454A-829B-83B9D2464429}" type="pres">
      <dgm:prSet presAssocID="{87B23DE3-AB6E-4D47-9F43-48B6ECB2A0CB}" presName="node" presStyleLbl="vennNode1" presStyleIdx="6" presStyleCnt="9">
        <dgm:presLayoutVars>
          <dgm:bulletEnabled val="1"/>
        </dgm:presLayoutVars>
      </dgm:prSet>
      <dgm:spPr/>
    </dgm:pt>
    <dgm:pt modelId="{251BEAC0-5E47-43DD-B195-0D8BC3E35C96}" type="pres">
      <dgm:prSet presAssocID="{9B34A796-A8A6-4C50-862F-6361DE4A3D11}" presName="node" presStyleLbl="vennNode1" presStyleIdx="7" presStyleCnt="9">
        <dgm:presLayoutVars>
          <dgm:bulletEnabled val="1"/>
        </dgm:presLayoutVars>
      </dgm:prSet>
      <dgm:spPr/>
    </dgm:pt>
    <dgm:pt modelId="{073E2658-C8B4-41DB-9528-B9A1C9438AB0}" type="pres">
      <dgm:prSet presAssocID="{F87CAB19-3EA6-44D3-87C9-AF0BC914D41A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1D229800-3B1B-4463-8DF5-B5EE3D11985C}" srcId="{A4794225-ACB5-49DB-9516-2C5C607ECC48}" destId="{67616AA8-327F-4E10-8D65-8D8AF8D9A62E}" srcOrd="2" destOrd="0" parTransId="{27D9C69D-7E5D-4B2F-832D-E45E2D82EBBE}" sibTransId="{A944A8D0-B343-4637-A252-F47274130419}"/>
    <dgm:cxn modelId="{CF81F316-3279-4CC3-A13F-EA5410B9475C}" srcId="{303E48CF-0519-4718-B511-3266010756E5}" destId="{A4794225-ACB5-49DB-9516-2C5C607ECC48}" srcOrd="0" destOrd="0" parTransId="{F9EB380A-21FF-4FDA-9EEE-63C3A7BC3989}" sibTransId="{7F967DA1-19FF-4BD9-B760-F916A2E6179A}"/>
    <dgm:cxn modelId="{73ABFF1A-BC5B-4A56-A901-6559589E3F97}" type="presOf" srcId="{01B0BC16-4D70-48CB-A8F3-974553D35787}" destId="{1DC0018F-92B6-4F7F-BE69-DFC1E2B84166}" srcOrd="0" destOrd="0" presId="urn:microsoft.com/office/officeart/2005/8/layout/radial3"/>
    <dgm:cxn modelId="{3DE33A1D-4469-4C18-9A59-60EBD0615FCB}" srcId="{A4794225-ACB5-49DB-9516-2C5C607ECC48}" destId="{9B34A796-A8A6-4C50-862F-6361DE4A3D11}" srcOrd="6" destOrd="0" parTransId="{09B52A78-67FE-4863-8D98-1B30635B0AAC}" sibTransId="{631F0151-BA73-4B2B-A07A-45AB6392B5E0}"/>
    <dgm:cxn modelId="{1017A81E-4ECB-4D23-8AB0-374C7F02D156}" type="presOf" srcId="{67616AA8-327F-4E10-8D65-8D8AF8D9A62E}" destId="{F254DC8F-6E06-4FB9-AADB-2297EAF8487A}" srcOrd="0" destOrd="0" presId="urn:microsoft.com/office/officeart/2005/8/layout/radial3"/>
    <dgm:cxn modelId="{7FDF4A32-5D3E-4D59-BCEF-84BD87A39BDC}" srcId="{A4794225-ACB5-49DB-9516-2C5C607ECC48}" destId="{13F3FF72-FDB4-4488-A5CF-9800E3FB5A61}" srcOrd="4" destOrd="0" parTransId="{8FBEC2FC-01E1-43F1-B5E0-94950745221C}" sibTransId="{577493EE-C82D-42E0-9689-6498F686BB32}"/>
    <dgm:cxn modelId="{1CBB7A37-69C5-40E0-A4C2-B8B591F107F1}" srcId="{A4794225-ACB5-49DB-9516-2C5C607ECC48}" destId="{D992D296-B34F-4DB3-8486-7B5345D09C9D}" srcOrd="0" destOrd="0" parTransId="{128650A9-513A-414A-8A35-A98EAC0BD817}" sibTransId="{5269EFC5-DB33-4624-835D-2119481352B6}"/>
    <dgm:cxn modelId="{6C25A53A-3391-4D1F-853B-ACA1AFBF5679}" type="presOf" srcId="{A4794225-ACB5-49DB-9516-2C5C607ECC48}" destId="{1DBAD1AA-8E34-4FC3-B2B5-E076DABE916D}" srcOrd="0" destOrd="0" presId="urn:microsoft.com/office/officeart/2005/8/layout/radial3"/>
    <dgm:cxn modelId="{3866B868-39D7-4362-B841-D9EC580BA70F}" type="presOf" srcId="{F87CAB19-3EA6-44D3-87C9-AF0BC914D41A}" destId="{073E2658-C8B4-41DB-9528-B9A1C9438AB0}" srcOrd="0" destOrd="0" presId="urn:microsoft.com/office/officeart/2005/8/layout/radial3"/>
    <dgm:cxn modelId="{6C7D3172-0B8F-47AD-BC41-479BDA2BBB6D}" srcId="{A4794225-ACB5-49DB-9516-2C5C607ECC48}" destId="{01B0BC16-4D70-48CB-A8F3-974553D35787}" srcOrd="1" destOrd="0" parTransId="{B59F4492-E17F-44B5-9AAE-7852F43BD5C6}" sibTransId="{D7C6F3CB-09A9-4632-9E69-1E9B6D979BD0}"/>
    <dgm:cxn modelId="{E6F67390-4B6E-46D4-A943-CD65E663F5B7}" type="presOf" srcId="{303E48CF-0519-4718-B511-3266010756E5}" destId="{F1BC1F52-3A45-46E8-B4CE-9780381D263F}" srcOrd="0" destOrd="0" presId="urn:microsoft.com/office/officeart/2005/8/layout/radial3"/>
    <dgm:cxn modelId="{72D1E5A3-9654-4806-BD54-BA9F878F16F2}" srcId="{A4794225-ACB5-49DB-9516-2C5C607ECC48}" destId="{F87CAB19-3EA6-44D3-87C9-AF0BC914D41A}" srcOrd="7" destOrd="0" parTransId="{6EC9523F-2460-481E-93C2-FF437C639A1B}" sibTransId="{141E3361-1572-46DD-AEC5-C1A1325255F1}"/>
    <dgm:cxn modelId="{2CC424A8-5584-429E-A2E3-036059E79ACB}" srcId="{A4794225-ACB5-49DB-9516-2C5C607ECC48}" destId="{87B23DE3-AB6E-4D47-9F43-48B6ECB2A0CB}" srcOrd="5" destOrd="0" parTransId="{B506177E-CDD7-4E1C-B267-DCBE55C9F735}" sibTransId="{DB38904E-5AA2-4BF4-A223-E41D923CA8C4}"/>
    <dgm:cxn modelId="{C9E003AA-E97F-4BBE-9C9B-3B625B929A1C}" type="presOf" srcId="{13F3FF72-FDB4-4488-A5CF-9800E3FB5A61}" destId="{8973D930-AACF-4CAB-A754-FDEA8424B80F}" srcOrd="0" destOrd="0" presId="urn:microsoft.com/office/officeart/2005/8/layout/radial3"/>
    <dgm:cxn modelId="{148E54B1-929A-4BEA-BDAA-DE588CABC9E4}" type="presOf" srcId="{D992D296-B34F-4DB3-8486-7B5345D09C9D}" destId="{2876B8E7-6A99-4594-94ED-2091D389D41C}" srcOrd="0" destOrd="0" presId="urn:microsoft.com/office/officeart/2005/8/layout/radial3"/>
    <dgm:cxn modelId="{566847BC-3B90-4C96-85FF-F71F44079C0A}" type="presOf" srcId="{9B34A796-A8A6-4C50-862F-6361DE4A3D11}" destId="{251BEAC0-5E47-43DD-B195-0D8BC3E35C96}" srcOrd="0" destOrd="0" presId="urn:microsoft.com/office/officeart/2005/8/layout/radial3"/>
    <dgm:cxn modelId="{401672E0-DB5A-44B6-8DE5-117FA2457C6F}" type="presOf" srcId="{0BCECE30-517F-4B4A-BB49-BDD296023A9D}" destId="{28EC9C9B-F653-4C78-98D7-EF3EAA28CF57}" srcOrd="0" destOrd="0" presId="urn:microsoft.com/office/officeart/2005/8/layout/radial3"/>
    <dgm:cxn modelId="{778960F7-4F77-4BE6-A0C7-6ED212D0FE48}" type="presOf" srcId="{87B23DE3-AB6E-4D47-9F43-48B6ECB2A0CB}" destId="{825080CD-0AE5-454A-829B-83B9D2464429}" srcOrd="0" destOrd="0" presId="urn:microsoft.com/office/officeart/2005/8/layout/radial3"/>
    <dgm:cxn modelId="{8FCE26FF-CE52-49B7-B21A-843465BDCF02}" srcId="{A4794225-ACB5-49DB-9516-2C5C607ECC48}" destId="{0BCECE30-517F-4B4A-BB49-BDD296023A9D}" srcOrd="3" destOrd="0" parTransId="{41FA709F-DE4A-47F8-A954-EF5996DE7B18}" sibTransId="{9CE8BC51-8629-4DC6-AD26-D4AECA73540C}"/>
    <dgm:cxn modelId="{F5F15D16-EB1A-4550-AFF4-E3D2A2B8B682}" type="presParOf" srcId="{F1BC1F52-3A45-46E8-B4CE-9780381D263F}" destId="{A199EE3B-7CE5-4CAC-8119-7864378B11B4}" srcOrd="0" destOrd="0" presId="urn:microsoft.com/office/officeart/2005/8/layout/radial3"/>
    <dgm:cxn modelId="{42C9D548-D144-4440-AB0A-8C6E69F1C001}" type="presParOf" srcId="{A199EE3B-7CE5-4CAC-8119-7864378B11B4}" destId="{1DBAD1AA-8E34-4FC3-B2B5-E076DABE916D}" srcOrd="0" destOrd="0" presId="urn:microsoft.com/office/officeart/2005/8/layout/radial3"/>
    <dgm:cxn modelId="{479F49F9-3EF9-4B96-801F-978E25D76832}" type="presParOf" srcId="{A199EE3B-7CE5-4CAC-8119-7864378B11B4}" destId="{2876B8E7-6A99-4594-94ED-2091D389D41C}" srcOrd="1" destOrd="0" presId="urn:microsoft.com/office/officeart/2005/8/layout/radial3"/>
    <dgm:cxn modelId="{6262AC05-7C1F-450D-9766-4C330B89F0D5}" type="presParOf" srcId="{A199EE3B-7CE5-4CAC-8119-7864378B11B4}" destId="{1DC0018F-92B6-4F7F-BE69-DFC1E2B84166}" srcOrd="2" destOrd="0" presId="urn:microsoft.com/office/officeart/2005/8/layout/radial3"/>
    <dgm:cxn modelId="{CF3D53B5-0949-430E-8578-D4769578DA6C}" type="presParOf" srcId="{A199EE3B-7CE5-4CAC-8119-7864378B11B4}" destId="{F254DC8F-6E06-4FB9-AADB-2297EAF8487A}" srcOrd="3" destOrd="0" presId="urn:microsoft.com/office/officeart/2005/8/layout/radial3"/>
    <dgm:cxn modelId="{CA7B4987-A7D6-4C91-A4DD-9C438284F3E2}" type="presParOf" srcId="{A199EE3B-7CE5-4CAC-8119-7864378B11B4}" destId="{28EC9C9B-F653-4C78-98D7-EF3EAA28CF57}" srcOrd="4" destOrd="0" presId="urn:microsoft.com/office/officeart/2005/8/layout/radial3"/>
    <dgm:cxn modelId="{FAC6C8D1-C3C9-424A-898D-3AEDF264CDBC}" type="presParOf" srcId="{A199EE3B-7CE5-4CAC-8119-7864378B11B4}" destId="{8973D930-AACF-4CAB-A754-FDEA8424B80F}" srcOrd="5" destOrd="0" presId="urn:microsoft.com/office/officeart/2005/8/layout/radial3"/>
    <dgm:cxn modelId="{E12EB247-0C86-4FF9-BE99-1E1988D9B214}" type="presParOf" srcId="{A199EE3B-7CE5-4CAC-8119-7864378B11B4}" destId="{825080CD-0AE5-454A-829B-83B9D2464429}" srcOrd="6" destOrd="0" presId="urn:microsoft.com/office/officeart/2005/8/layout/radial3"/>
    <dgm:cxn modelId="{F8D05978-0DE7-4967-A433-3F4A0C87CBDA}" type="presParOf" srcId="{A199EE3B-7CE5-4CAC-8119-7864378B11B4}" destId="{251BEAC0-5E47-43DD-B195-0D8BC3E35C96}" srcOrd="7" destOrd="0" presId="urn:microsoft.com/office/officeart/2005/8/layout/radial3"/>
    <dgm:cxn modelId="{56050214-53A0-42C7-8413-CE3130C1E0AF}" type="presParOf" srcId="{A199EE3B-7CE5-4CAC-8119-7864378B11B4}" destId="{073E2658-C8B4-41DB-9528-B9A1C9438AB0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3E48CF-0519-4718-B511-3266010756E5}" type="doc">
      <dgm:prSet loTypeId="urn:microsoft.com/office/officeart/2011/layout/HexagonRadial" loCatId="cycle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159623D7-4EFF-497C-BC98-28834F5E52F1}" type="pres">
      <dgm:prSet presAssocID="{303E48CF-0519-4718-B511-3266010756E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</dgm:ptLst>
  <dgm:cxnLst>
    <dgm:cxn modelId="{B78D4369-06D7-4DB4-90ED-8E427191ED2A}" type="presOf" srcId="{303E48CF-0519-4718-B511-3266010756E5}" destId="{159623D7-4EFF-497C-BC98-28834F5E52F1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934224-D9B7-4FD9-B879-5FE0687D6FFC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811078A-F25F-4333-BDFC-64745D22DCA6}">
      <dgm:prSet phldrT="[Text]"/>
      <dgm:spPr>
        <a:xfrm>
          <a:off x="2086903" y="1032449"/>
          <a:ext cx="1312287" cy="1135181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b="1" dirty="0">
              <a:latin typeface="Calibri" panose="020F0502020204030204"/>
              <a:ea typeface="+mn-ea"/>
              <a:cs typeface="+mn-cs"/>
            </a:rPr>
            <a:t>Humanness &amp; Moral guide</a:t>
          </a:r>
        </a:p>
      </dgm:t>
    </dgm:pt>
    <dgm:pt modelId="{4F5F4ECB-A793-4065-A575-BAB2CF5F323E}" type="parTrans" cxnId="{5E8D4FCA-2D7B-4539-82E3-B90C299CA992}">
      <dgm:prSet/>
      <dgm:spPr/>
      <dgm:t>
        <a:bodyPr/>
        <a:lstStyle/>
        <a:p>
          <a:endParaRPr lang="en-US"/>
        </a:p>
      </dgm:t>
    </dgm:pt>
    <dgm:pt modelId="{CF7A982E-877A-4BB1-AA46-5F5EC194374F}" type="sibTrans" cxnId="{5E8D4FCA-2D7B-4539-82E3-B90C299CA992}">
      <dgm:prSet/>
      <dgm:spPr/>
      <dgm:t>
        <a:bodyPr/>
        <a:lstStyle/>
        <a:p>
          <a:endParaRPr lang="en-US"/>
        </a:p>
      </dgm:t>
    </dgm:pt>
    <dgm:pt modelId="{CF895646-5A75-41F9-B68A-8514EEF5C8E8}">
      <dgm:prSet phldrT="[Text]" custT="1"/>
      <dgm:spPr>
        <a:xfrm>
          <a:off x="2207784" y="0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000" b="1" dirty="0">
              <a:latin typeface="Calibri" panose="020F0502020204030204"/>
              <a:ea typeface="+mn-ea"/>
              <a:cs typeface="+mn-cs"/>
            </a:rPr>
            <a:t>Provider, defender, protector</a:t>
          </a:r>
        </a:p>
      </dgm:t>
    </dgm:pt>
    <dgm:pt modelId="{32C6A40F-2D9E-4387-BDEE-959953525249}" type="parTrans" cxnId="{6A721FDC-990C-4E39-8220-83A19EA5F14D}">
      <dgm:prSet/>
      <dgm:spPr/>
      <dgm:t>
        <a:bodyPr/>
        <a:lstStyle/>
        <a:p>
          <a:endParaRPr lang="en-US"/>
        </a:p>
      </dgm:t>
    </dgm:pt>
    <dgm:pt modelId="{154F40DF-0C18-4A1F-A1E6-70BC8FCA0B4B}" type="sibTrans" cxnId="{6A721FDC-990C-4E39-8220-83A19EA5F14D}">
      <dgm:prSet/>
      <dgm:spPr/>
      <dgm:t>
        <a:bodyPr/>
        <a:lstStyle/>
        <a:p>
          <a:endParaRPr lang="en-US"/>
        </a:p>
      </dgm:t>
    </dgm:pt>
    <dgm:pt modelId="{E6895B11-5F0F-469C-8929-58C25D8A2722}">
      <dgm:prSet phldrT="[Text]" custT="1"/>
      <dgm:spPr>
        <a:xfrm>
          <a:off x="3194060" y="572231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000" b="1" dirty="0">
              <a:latin typeface="Calibri" panose="020F0502020204030204"/>
              <a:ea typeface="+mn-ea"/>
              <a:cs typeface="+mn-cs"/>
            </a:rPr>
            <a:t>Unifier, pacifier</a:t>
          </a:r>
        </a:p>
      </dgm:t>
    </dgm:pt>
    <dgm:pt modelId="{EA8CB0B8-4BE4-41D6-BB0F-A36E1DF3C568}" type="parTrans" cxnId="{D5D8FAC6-E1DD-436F-8462-9D5C21190A82}">
      <dgm:prSet/>
      <dgm:spPr/>
      <dgm:t>
        <a:bodyPr/>
        <a:lstStyle/>
        <a:p>
          <a:endParaRPr lang="en-US"/>
        </a:p>
      </dgm:t>
    </dgm:pt>
    <dgm:pt modelId="{FD638E27-4AF0-42B5-B8C4-9205E3A5F21A}" type="sibTrans" cxnId="{D5D8FAC6-E1DD-436F-8462-9D5C21190A82}">
      <dgm:prSet/>
      <dgm:spPr/>
      <dgm:t>
        <a:bodyPr/>
        <a:lstStyle/>
        <a:p>
          <a:endParaRPr lang="en-US"/>
        </a:p>
      </dgm:t>
    </dgm:pt>
    <dgm:pt modelId="{516BC7A2-EF49-4551-B0C1-65C144976A16}">
      <dgm:prSet phldrT="[Text]" custT="1"/>
      <dgm:spPr>
        <a:xfrm>
          <a:off x="3194060" y="1697172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000" b="1" dirty="0">
              <a:latin typeface="Calibri" panose="020F0502020204030204"/>
              <a:ea typeface="+mn-ea"/>
              <a:cs typeface="+mn-cs"/>
            </a:rPr>
            <a:t>discipline, educator</a:t>
          </a:r>
        </a:p>
      </dgm:t>
    </dgm:pt>
    <dgm:pt modelId="{EB136C49-F8D5-491E-A4CF-5A4C14E97803}" type="parTrans" cxnId="{01A18778-58DF-4918-9832-D66DEE486D99}">
      <dgm:prSet/>
      <dgm:spPr/>
      <dgm:t>
        <a:bodyPr/>
        <a:lstStyle/>
        <a:p>
          <a:endParaRPr lang="en-US"/>
        </a:p>
      </dgm:t>
    </dgm:pt>
    <dgm:pt modelId="{CA0A0208-7104-4C0F-8100-5CAA7D0489C6}" type="sibTrans" cxnId="{01A18778-58DF-4918-9832-D66DEE486D99}">
      <dgm:prSet/>
      <dgm:spPr/>
      <dgm:t>
        <a:bodyPr/>
        <a:lstStyle/>
        <a:p>
          <a:endParaRPr lang="en-US"/>
        </a:p>
      </dgm:t>
    </dgm:pt>
    <dgm:pt modelId="{0917A3E3-AF46-4766-9C5C-765A637B727B}">
      <dgm:prSet phldrT="[Text]" custT="1"/>
      <dgm:spPr>
        <a:xfrm>
          <a:off x="2207784" y="2270043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000" b="1" dirty="0">
              <a:latin typeface="Calibri" panose="020F0502020204030204"/>
              <a:ea typeface="+mn-ea"/>
              <a:cs typeface="+mn-cs"/>
            </a:rPr>
            <a:t>Collaborator, </a:t>
          </a:r>
          <a:r>
            <a:rPr lang="en-US" sz="2000" b="1" dirty="0" err="1">
              <a:latin typeface="Calibri" panose="020F0502020204030204"/>
              <a:ea typeface="+mn-ea"/>
              <a:cs typeface="+mn-cs"/>
            </a:rPr>
            <a:t>listner</a:t>
          </a:r>
          <a:endParaRPr lang="en-US" sz="2000" b="1" dirty="0">
            <a:latin typeface="Calibri" panose="020F0502020204030204"/>
            <a:ea typeface="+mn-ea"/>
            <a:cs typeface="+mn-cs"/>
          </a:endParaRPr>
        </a:p>
      </dgm:t>
    </dgm:pt>
    <dgm:pt modelId="{DFB9B0E0-7CA3-488B-ACB9-F03021FF3114}" type="parTrans" cxnId="{C7EEF40C-F259-4E9A-95DB-2E717CCB7E27}">
      <dgm:prSet/>
      <dgm:spPr/>
      <dgm:t>
        <a:bodyPr/>
        <a:lstStyle/>
        <a:p>
          <a:endParaRPr lang="en-US"/>
        </a:p>
      </dgm:t>
    </dgm:pt>
    <dgm:pt modelId="{44E2465E-95DE-4E21-8B59-18D4BCBF15B2}" type="sibTrans" cxnId="{C7EEF40C-F259-4E9A-95DB-2E717CCB7E27}">
      <dgm:prSet/>
      <dgm:spPr/>
      <dgm:t>
        <a:bodyPr/>
        <a:lstStyle/>
        <a:p>
          <a:endParaRPr lang="en-US"/>
        </a:p>
      </dgm:t>
    </dgm:pt>
    <dgm:pt modelId="{9239F862-7ADE-4107-8E1B-DEABA41CCA01}">
      <dgm:prSet phldrT="[Text]" custT="1"/>
      <dgm:spPr>
        <a:xfrm>
          <a:off x="1216929" y="1697812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000" b="1" dirty="0">
              <a:latin typeface="Calibri" panose="020F0502020204030204"/>
              <a:ea typeface="+mn-ea"/>
              <a:cs typeface="+mn-cs"/>
            </a:rPr>
            <a:t>Accountability/ legitimacy</a:t>
          </a:r>
        </a:p>
      </dgm:t>
    </dgm:pt>
    <dgm:pt modelId="{F0BFC93B-8395-466D-B39A-4EC6A04A21D9}" type="parTrans" cxnId="{AEF039EA-C47A-4968-BAF7-8CF720C71CB6}">
      <dgm:prSet/>
      <dgm:spPr/>
      <dgm:t>
        <a:bodyPr/>
        <a:lstStyle/>
        <a:p>
          <a:endParaRPr lang="en-US"/>
        </a:p>
      </dgm:t>
    </dgm:pt>
    <dgm:pt modelId="{AB905432-47B2-4564-A4F6-A18C41496951}" type="sibTrans" cxnId="{AEF039EA-C47A-4968-BAF7-8CF720C71CB6}">
      <dgm:prSet/>
      <dgm:spPr/>
      <dgm:t>
        <a:bodyPr/>
        <a:lstStyle/>
        <a:p>
          <a:endParaRPr lang="en-US"/>
        </a:p>
      </dgm:t>
    </dgm:pt>
    <dgm:pt modelId="{D1C50984-13D2-4658-8A90-CCB66E1495C5}">
      <dgm:prSet phldrT="[Text]" custT="1"/>
      <dgm:spPr>
        <a:xfrm>
          <a:off x="1216929" y="570951"/>
          <a:ext cx="1075410" cy="9303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sz="2400" b="1" dirty="0">
              <a:latin typeface="Calibri" panose="020F0502020204030204"/>
              <a:ea typeface="+mn-ea"/>
              <a:cs typeface="+mn-cs"/>
            </a:rPr>
            <a:t>Facilitator/ strategic foreteller</a:t>
          </a:r>
        </a:p>
      </dgm:t>
    </dgm:pt>
    <dgm:pt modelId="{250D920F-DCAD-49D4-A444-E84F42BA6ECD}" type="parTrans" cxnId="{9435DC94-525A-45AC-B501-C3E7FB7AF6D1}">
      <dgm:prSet/>
      <dgm:spPr/>
      <dgm:t>
        <a:bodyPr/>
        <a:lstStyle/>
        <a:p>
          <a:endParaRPr lang="en-US"/>
        </a:p>
      </dgm:t>
    </dgm:pt>
    <dgm:pt modelId="{6A37F67A-1255-4D5F-8CCD-5AAF96137B6E}" type="sibTrans" cxnId="{9435DC94-525A-45AC-B501-C3E7FB7AF6D1}">
      <dgm:prSet/>
      <dgm:spPr/>
      <dgm:t>
        <a:bodyPr/>
        <a:lstStyle/>
        <a:p>
          <a:endParaRPr lang="en-US"/>
        </a:p>
      </dgm:t>
    </dgm:pt>
    <dgm:pt modelId="{2FC23D59-DF0E-4608-8327-EB2408FD173D}" type="pres">
      <dgm:prSet presAssocID="{D9934224-D9B7-4FD9-B879-5FE0687D6FF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AB82274-B647-4217-9CD3-0ADE6713307A}" type="pres">
      <dgm:prSet presAssocID="{C811078A-F25F-4333-BDFC-64745D22DCA6}" presName="Parent" presStyleLbl="node0" presStyleIdx="0" presStyleCnt="1">
        <dgm:presLayoutVars>
          <dgm:chMax val="6"/>
          <dgm:chPref val="6"/>
        </dgm:presLayoutVars>
      </dgm:prSet>
      <dgm:spPr/>
    </dgm:pt>
    <dgm:pt modelId="{C24CF242-DEF8-4049-91DD-CAD743629CA2}" type="pres">
      <dgm:prSet presAssocID="{CF895646-5A75-41F9-B68A-8514EEF5C8E8}" presName="Accent1" presStyleCnt="0"/>
      <dgm:spPr/>
    </dgm:pt>
    <dgm:pt modelId="{00ED2D08-26F4-4244-8B2C-6FC378AB0486}" type="pres">
      <dgm:prSet presAssocID="{CF895646-5A75-41F9-B68A-8514EEF5C8E8}" presName="Accent" presStyleLbl="bgShp" presStyleIdx="0" presStyleCnt="6"/>
      <dgm:spPr/>
    </dgm:pt>
    <dgm:pt modelId="{EF2B9164-EC4B-47EF-B51C-BF88E25E477A}" type="pres">
      <dgm:prSet presAssocID="{CF895646-5A75-41F9-B68A-8514EEF5C8E8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F43FCCE5-4D41-42FC-827E-4A282C7F9C39}" type="pres">
      <dgm:prSet presAssocID="{E6895B11-5F0F-469C-8929-58C25D8A2722}" presName="Accent2" presStyleCnt="0"/>
      <dgm:spPr/>
    </dgm:pt>
    <dgm:pt modelId="{031BCC8C-BD3F-45B4-8110-04FC3B2BF6F2}" type="pres">
      <dgm:prSet presAssocID="{E6895B11-5F0F-469C-8929-58C25D8A2722}" presName="Accent" presStyleLbl="bgShp" presStyleIdx="1" presStyleCnt="6"/>
      <dgm:spPr>
        <a:xfrm>
          <a:off x="2908647" y="489341"/>
          <a:ext cx="495122" cy="426613"/>
        </a:xfrm>
        <a:prstGeom prst="hexagon">
          <a:avLst>
            <a:gd name="adj" fmla="val 28900"/>
            <a:gd name="vf" fmla="val 115470"/>
          </a:avLst>
        </a:prstGeom>
      </dgm:spPr>
    </dgm:pt>
    <dgm:pt modelId="{905969B7-BB17-4734-AE24-AE1B42072E32}" type="pres">
      <dgm:prSet presAssocID="{E6895B11-5F0F-469C-8929-58C25D8A272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B1F6267-155D-4107-80E1-3C6CABFD46ED}" type="pres">
      <dgm:prSet presAssocID="{516BC7A2-EF49-4551-B0C1-65C144976A16}" presName="Accent3" presStyleCnt="0"/>
      <dgm:spPr/>
    </dgm:pt>
    <dgm:pt modelId="{66D83E5B-BC43-4295-A4D3-CFA317E1EE5F}" type="pres">
      <dgm:prSet presAssocID="{516BC7A2-EF49-4551-B0C1-65C144976A16}" presName="Accent" presStyleLbl="bgShp" presStyleIdx="2" presStyleCnt="6"/>
      <dgm:spPr>
        <a:xfrm>
          <a:off x="3486493" y="1286880"/>
          <a:ext cx="495122" cy="426613"/>
        </a:xfrm>
        <a:prstGeom prst="hexagon">
          <a:avLst>
            <a:gd name="adj" fmla="val 28900"/>
            <a:gd name="vf" fmla="val 115470"/>
          </a:avLst>
        </a:prstGeom>
      </dgm:spPr>
    </dgm:pt>
    <dgm:pt modelId="{202E8B43-8044-41F0-B523-43E682FA33EE}" type="pres">
      <dgm:prSet presAssocID="{516BC7A2-EF49-4551-B0C1-65C144976A16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ED2F2199-3A2E-4C4B-8FAD-B38DABBA6B5A}" type="pres">
      <dgm:prSet presAssocID="{0917A3E3-AF46-4766-9C5C-765A637B727B}" presName="Accent4" presStyleCnt="0"/>
      <dgm:spPr/>
    </dgm:pt>
    <dgm:pt modelId="{B8848048-37F9-495F-9EDB-57EC4F9C5CB0}" type="pres">
      <dgm:prSet presAssocID="{0917A3E3-AF46-4766-9C5C-765A637B727B}" presName="Accent" presStyleLbl="bgShp" presStyleIdx="3" presStyleCnt="6"/>
      <dgm:spPr>
        <a:xfrm>
          <a:off x="3085084" y="2187153"/>
          <a:ext cx="495122" cy="426613"/>
        </a:xfrm>
        <a:prstGeom prst="hexagon">
          <a:avLst>
            <a:gd name="adj" fmla="val 28900"/>
            <a:gd name="vf" fmla="val 115470"/>
          </a:avLst>
        </a:prstGeom>
      </dgm:spPr>
    </dgm:pt>
    <dgm:pt modelId="{ECF116E6-51CA-492A-B8CC-844CC4464AE0}" type="pres">
      <dgm:prSet presAssocID="{0917A3E3-AF46-4766-9C5C-765A637B727B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E2646E9-1E66-4939-AF00-FE4888A88855}" type="pres">
      <dgm:prSet presAssocID="{9239F862-7ADE-4107-8E1B-DEABA41CCA01}" presName="Accent5" presStyleCnt="0"/>
      <dgm:spPr/>
    </dgm:pt>
    <dgm:pt modelId="{0D272BD3-CFE0-4BFD-A3C7-41EFE09CF722}" type="pres">
      <dgm:prSet presAssocID="{9239F862-7ADE-4107-8E1B-DEABA41CCA01}" presName="Accent" presStyleLbl="bgShp" presStyleIdx="4" presStyleCnt="6"/>
      <dgm:spPr>
        <a:xfrm>
          <a:off x="2089345" y="2280605"/>
          <a:ext cx="495122" cy="426613"/>
        </a:xfrm>
        <a:prstGeom prst="hexagon">
          <a:avLst>
            <a:gd name="adj" fmla="val 28900"/>
            <a:gd name="vf" fmla="val 115470"/>
          </a:avLst>
        </a:prstGeom>
      </dgm:spPr>
    </dgm:pt>
    <dgm:pt modelId="{FEDC953F-73C2-4EE7-B61C-3F95D4A6393A}" type="pres">
      <dgm:prSet presAssocID="{9239F862-7ADE-4107-8E1B-DEABA41CCA01}" presName="Child5" presStyleLbl="node1" presStyleIdx="4" presStyleCnt="6" custScaleX="118795">
        <dgm:presLayoutVars>
          <dgm:chMax val="0"/>
          <dgm:chPref val="0"/>
          <dgm:bulletEnabled val="1"/>
        </dgm:presLayoutVars>
      </dgm:prSet>
      <dgm:spPr/>
    </dgm:pt>
    <dgm:pt modelId="{96FC92BA-E7F6-4476-9BF7-A2F6893E28E4}" type="pres">
      <dgm:prSet presAssocID="{D1C50984-13D2-4658-8A90-CCB66E1495C5}" presName="Accent6" presStyleCnt="0"/>
      <dgm:spPr/>
    </dgm:pt>
    <dgm:pt modelId="{3813FF47-32D9-47FE-AD7E-FE1FFCA25E47}" type="pres">
      <dgm:prSet presAssocID="{D1C50984-13D2-4658-8A90-CCB66E1495C5}" presName="Accent" presStyleLbl="bgShp" presStyleIdx="5" presStyleCnt="6"/>
      <dgm:spPr>
        <a:xfrm>
          <a:off x="1502036" y="1483385"/>
          <a:ext cx="495122" cy="426613"/>
        </a:xfrm>
        <a:prstGeom prst="hexagon">
          <a:avLst>
            <a:gd name="adj" fmla="val 28900"/>
            <a:gd name="vf" fmla="val 115470"/>
          </a:avLst>
        </a:prstGeom>
      </dgm:spPr>
    </dgm:pt>
    <dgm:pt modelId="{0DDE73F1-7D53-4551-AC3B-8DF37E6FA8C4}" type="pres">
      <dgm:prSet presAssocID="{D1C50984-13D2-4658-8A90-CCB66E1495C5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7EEF40C-F259-4E9A-95DB-2E717CCB7E27}" srcId="{C811078A-F25F-4333-BDFC-64745D22DCA6}" destId="{0917A3E3-AF46-4766-9C5C-765A637B727B}" srcOrd="3" destOrd="0" parTransId="{DFB9B0E0-7CA3-488B-ACB9-F03021FF3114}" sibTransId="{44E2465E-95DE-4E21-8B59-18D4BCBF15B2}"/>
    <dgm:cxn modelId="{1A86E328-2F32-46F4-A057-62B4D4E805CB}" type="presOf" srcId="{D1C50984-13D2-4658-8A90-CCB66E1495C5}" destId="{0DDE73F1-7D53-4551-AC3B-8DF37E6FA8C4}" srcOrd="0" destOrd="0" presId="urn:microsoft.com/office/officeart/2011/layout/HexagonRadial"/>
    <dgm:cxn modelId="{64EF435D-F2E0-4EAA-99EB-B98C06DC7C09}" type="presOf" srcId="{0917A3E3-AF46-4766-9C5C-765A637B727B}" destId="{ECF116E6-51CA-492A-B8CC-844CC4464AE0}" srcOrd="0" destOrd="0" presId="urn:microsoft.com/office/officeart/2011/layout/HexagonRadial"/>
    <dgm:cxn modelId="{9FE1E045-31E5-4D09-9405-4911DBA3448D}" type="presOf" srcId="{C811078A-F25F-4333-BDFC-64745D22DCA6}" destId="{7AB82274-B647-4217-9CD3-0ADE6713307A}" srcOrd="0" destOrd="0" presId="urn:microsoft.com/office/officeart/2011/layout/HexagonRadial"/>
    <dgm:cxn modelId="{01A18778-58DF-4918-9832-D66DEE486D99}" srcId="{C811078A-F25F-4333-BDFC-64745D22DCA6}" destId="{516BC7A2-EF49-4551-B0C1-65C144976A16}" srcOrd="2" destOrd="0" parTransId="{EB136C49-F8D5-491E-A4CF-5A4C14E97803}" sibTransId="{CA0A0208-7104-4C0F-8100-5CAA7D0489C6}"/>
    <dgm:cxn modelId="{9435DC94-525A-45AC-B501-C3E7FB7AF6D1}" srcId="{C811078A-F25F-4333-BDFC-64745D22DCA6}" destId="{D1C50984-13D2-4658-8A90-CCB66E1495C5}" srcOrd="5" destOrd="0" parTransId="{250D920F-DCAD-49D4-A444-E84F42BA6ECD}" sibTransId="{6A37F67A-1255-4D5F-8CCD-5AAF96137B6E}"/>
    <dgm:cxn modelId="{392CC4A8-4884-4883-89FE-4B8E745A0998}" type="presOf" srcId="{9239F862-7ADE-4107-8E1B-DEABA41CCA01}" destId="{FEDC953F-73C2-4EE7-B61C-3F95D4A6393A}" srcOrd="0" destOrd="0" presId="urn:microsoft.com/office/officeart/2011/layout/HexagonRadial"/>
    <dgm:cxn modelId="{B25E31AC-1D7C-485D-AAA9-CDCF81B2A49B}" type="presOf" srcId="{516BC7A2-EF49-4551-B0C1-65C144976A16}" destId="{202E8B43-8044-41F0-B523-43E682FA33EE}" srcOrd="0" destOrd="0" presId="urn:microsoft.com/office/officeart/2011/layout/HexagonRadial"/>
    <dgm:cxn modelId="{B9B293AE-B009-40C7-BB89-B6DEA80563CC}" type="presOf" srcId="{E6895B11-5F0F-469C-8929-58C25D8A2722}" destId="{905969B7-BB17-4734-AE24-AE1B42072E32}" srcOrd="0" destOrd="0" presId="urn:microsoft.com/office/officeart/2011/layout/HexagonRadial"/>
    <dgm:cxn modelId="{A08ADFC2-6F2E-46D2-A6BB-7E8602E4C194}" type="presOf" srcId="{D9934224-D9B7-4FD9-B879-5FE0687D6FFC}" destId="{2FC23D59-DF0E-4608-8327-EB2408FD173D}" srcOrd="0" destOrd="0" presId="urn:microsoft.com/office/officeart/2011/layout/HexagonRadial"/>
    <dgm:cxn modelId="{220C36C3-6FE8-44E4-8F5A-72DDF6B8A85B}" type="presOf" srcId="{CF895646-5A75-41F9-B68A-8514EEF5C8E8}" destId="{EF2B9164-EC4B-47EF-B51C-BF88E25E477A}" srcOrd="0" destOrd="0" presId="urn:microsoft.com/office/officeart/2011/layout/HexagonRadial"/>
    <dgm:cxn modelId="{D5D8FAC6-E1DD-436F-8462-9D5C21190A82}" srcId="{C811078A-F25F-4333-BDFC-64745D22DCA6}" destId="{E6895B11-5F0F-469C-8929-58C25D8A2722}" srcOrd="1" destOrd="0" parTransId="{EA8CB0B8-4BE4-41D6-BB0F-A36E1DF3C568}" sibTransId="{FD638E27-4AF0-42B5-B8C4-9205E3A5F21A}"/>
    <dgm:cxn modelId="{5E8D4FCA-2D7B-4539-82E3-B90C299CA992}" srcId="{D9934224-D9B7-4FD9-B879-5FE0687D6FFC}" destId="{C811078A-F25F-4333-BDFC-64745D22DCA6}" srcOrd="0" destOrd="0" parTransId="{4F5F4ECB-A793-4065-A575-BAB2CF5F323E}" sibTransId="{CF7A982E-877A-4BB1-AA46-5F5EC194374F}"/>
    <dgm:cxn modelId="{6A721FDC-990C-4E39-8220-83A19EA5F14D}" srcId="{C811078A-F25F-4333-BDFC-64745D22DCA6}" destId="{CF895646-5A75-41F9-B68A-8514EEF5C8E8}" srcOrd="0" destOrd="0" parTransId="{32C6A40F-2D9E-4387-BDEE-959953525249}" sibTransId="{154F40DF-0C18-4A1F-A1E6-70BC8FCA0B4B}"/>
    <dgm:cxn modelId="{AEF039EA-C47A-4968-BAF7-8CF720C71CB6}" srcId="{C811078A-F25F-4333-BDFC-64745D22DCA6}" destId="{9239F862-7ADE-4107-8E1B-DEABA41CCA01}" srcOrd="4" destOrd="0" parTransId="{F0BFC93B-8395-466D-B39A-4EC6A04A21D9}" sibTransId="{AB905432-47B2-4564-A4F6-A18C41496951}"/>
    <dgm:cxn modelId="{09CE1CB5-6F7B-48CF-9771-D28E5BF7B1E7}" type="presParOf" srcId="{2FC23D59-DF0E-4608-8327-EB2408FD173D}" destId="{7AB82274-B647-4217-9CD3-0ADE6713307A}" srcOrd="0" destOrd="0" presId="urn:microsoft.com/office/officeart/2011/layout/HexagonRadial"/>
    <dgm:cxn modelId="{547B59BB-8BEB-4B71-8E8C-2C42B11CE710}" type="presParOf" srcId="{2FC23D59-DF0E-4608-8327-EB2408FD173D}" destId="{C24CF242-DEF8-4049-91DD-CAD743629CA2}" srcOrd="1" destOrd="0" presId="urn:microsoft.com/office/officeart/2011/layout/HexagonRadial"/>
    <dgm:cxn modelId="{EF648EB1-E6C0-4BFC-8753-C5A7E2E9E7E9}" type="presParOf" srcId="{C24CF242-DEF8-4049-91DD-CAD743629CA2}" destId="{00ED2D08-26F4-4244-8B2C-6FC378AB0486}" srcOrd="0" destOrd="0" presId="urn:microsoft.com/office/officeart/2011/layout/HexagonRadial"/>
    <dgm:cxn modelId="{7CCE1626-10FD-4149-A048-51CD95387F6A}" type="presParOf" srcId="{2FC23D59-DF0E-4608-8327-EB2408FD173D}" destId="{EF2B9164-EC4B-47EF-B51C-BF88E25E477A}" srcOrd="2" destOrd="0" presId="urn:microsoft.com/office/officeart/2011/layout/HexagonRadial"/>
    <dgm:cxn modelId="{2DAFB1F2-4C78-4EE6-AE1E-2CDCB81CD054}" type="presParOf" srcId="{2FC23D59-DF0E-4608-8327-EB2408FD173D}" destId="{F43FCCE5-4D41-42FC-827E-4A282C7F9C39}" srcOrd="3" destOrd="0" presId="urn:microsoft.com/office/officeart/2011/layout/HexagonRadial"/>
    <dgm:cxn modelId="{F77ADC7A-23C4-495B-B984-CB920084C74B}" type="presParOf" srcId="{F43FCCE5-4D41-42FC-827E-4A282C7F9C39}" destId="{031BCC8C-BD3F-45B4-8110-04FC3B2BF6F2}" srcOrd="0" destOrd="0" presId="urn:microsoft.com/office/officeart/2011/layout/HexagonRadial"/>
    <dgm:cxn modelId="{957970D4-7FB2-4EAB-AE0D-A5059A222031}" type="presParOf" srcId="{2FC23D59-DF0E-4608-8327-EB2408FD173D}" destId="{905969B7-BB17-4734-AE24-AE1B42072E32}" srcOrd="4" destOrd="0" presId="urn:microsoft.com/office/officeart/2011/layout/HexagonRadial"/>
    <dgm:cxn modelId="{73781935-D5EB-459E-9850-9B7D4316984B}" type="presParOf" srcId="{2FC23D59-DF0E-4608-8327-EB2408FD173D}" destId="{3B1F6267-155D-4107-80E1-3C6CABFD46ED}" srcOrd="5" destOrd="0" presId="urn:microsoft.com/office/officeart/2011/layout/HexagonRadial"/>
    <dgm:cxn modelId="{73ACC08E-BC92-45B1-9AE2-9D4E97DB26A1}" type="presParOf" srcId="{3B1F6267-155D-4107-80E1-3C6CABFD46ED}" destId="{66D83E5B-BC43-4295-A4D3-CFA317E1EE5F}" srcOrd="0" destOrd="0" presId="urn:microsoft.com/office/officeart/2011/layout/HexagonRadial"/>
    <dgm:cxn modelId="{B47A7DFA-02C8-4598-993E-C29DF19E3B4B}" type="presParOf" srcId="{2FC23D59-DF0E-4608-8327-EB2408FD173D}" destId="{202E8B43-8044-41F0-B523-43E682FA33EE}" srcOrd="6" destOrd="0" presId="urn:microsoft.com/office/officeart/2011/layout/HexagonRadial"/>
    <dgm:cxn modelId="{6191784A-FC33-4221-B2A1-0A1165963D07}" type="presParOf" srcId="{2FC23D59-DF0E-4608-8327-EB2408FD173D}" destId="{ED2F2199-3A2E-4C4B-8FAD-B38DABBA6B5A}" srcOrd="7" destOrd="0" presId="urn:microsoft.com/office/officeart/2011/layout/HexagonRadial"/>
    <dgm:cxn modelId="{7C123D7D-02D2-4015-9786-C1CBBB57B30A}" type="presParOf" srcId="{ED2F2199-3A2E-4C4B-8FAD-B38DABBA6B5A}" destId="{B8848048-37F9-495F-9EDB-57EC4F9C5CB0}" srcOrd="0" destOrd="0" presId="urn:microsoft.com/office/officeart/2011/layout/HexagonRadial"/>
    <dgm:cxn modelId="{7F93DC34-C92D-4C10-8152-A2F3924609B2}" type="presParOf" srcId="{2FC23D59-DF0E-4608-8327-EB2408FD173D}" destId="{ECF116E6-51CA-492A-B8CC-844CC4464AE0}" srcOrd="8" destOrd="0" presId="urn:microsoft.com/office/officeart/2011/layout/HexagonRadial"/>
    <dgm:cxn modelId="{313837CF-4B61-485B-8C04-0B36D2C3FD6A}" type="presParOf" srcId="{2FC23D59-DF0E-4608-8327-EB2408FD173D}" destId="{6E2646E9-1E66-4939-AF00-FE4888A88855}" srcOrd="9" destOrd="0" presId="urn:microsoft.com/office/officeart/2011/layout/HexagonRadial"/>
    <dgm:cxn modelId="{31DF6E31-38BC-4558-A385-7A5F946A1BAF}" type="presParOf" srcId="{6E2646E9-1E66-4939-AF00-FE4888A88855}" destId="{0D272BD3-CFE0-4BFD-A3C7-41EFE09CF722}" srcOrd="0" destOrd="0" presId="urn:microsoft.com/office/officeart/2011/layout/HexagonRadial"/>
    <dgm:cxn modelId="{57D43BA6-FBD3-4351-9D9A-76648E3D6FC7}" type="presParOf" srcId="{2FC23D59-DF0E-4608-8327-EB2408FD173D}" destId="{FEDC953F-73C2-4EE7-B61C-3F95D4A6393A}" srcOrd="10" destOrd="0" presId="urn:microsoft.com/office/officeart/2011/layout/HexagonRadial"/>
    <dgm:cxn modelId="{745E937E-66EC-419C-9AEB-B3F10788A0D0}" type="presParOf" srcId="{2FC23D59-DF0E-4608-8327-EB2408FD173D}" destId="{96FC92BA-E7F6-4476-9BF7-A2F6893E28E4}" srcOrd="11" destOrd="0" presId="urn:microsoft.com/office/officeart/2011/layout/HexagonRadial"/>
    <dgm:cxn modelId="{36C5485B-B6AD-4E4C-812E-1DAB3C5BE6D8}" type="presParOf" srcId="{96FC92BA-E7F6-4476-9BF7-A2F6893E28E4}" destId="{3813FF47-32D9-47FE-AD7E-FE1FFCA25E47}" srcOrd="0" destOrd="0" presId="urn:microsoft.com/office/officeart/2011/layout/HexagonRadial"/>
    <dgm:cxn modelId="{A8785C42-10D5-44E4-8BA1-645798B1B967}" type="presParOf" srcId="{2FC23D59-DF0E-4608-8327-EB2408FD173D}" destId="{0DDE73F1-7D53-4551-AC3B-8DF37E6FA8C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B4A6CC-1781-41A9-A2EB-54752694FCF7}" type="doc">
      <dgm:prSet loTypeId="urn:microsoft.com/office/officeart/2005/8/layout/cycle4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AF3D99-B808-4125-872B-171FB3CFDC5E}">
      <dgm:prSet phldrT="[Text]" custT="1"/>
      <dgm:spPr/>
      <dgm:t>
        <a:bodyPr/>
        <a:lstStyle/>
        <a:p>
          <a:pPr algn="l"/>
          <a:r>
            <a:rPr lang="en-US" sz="2000" b="1" dirty="0"/>
            <a:t>Mentality: </a:t>
          </a:r>
          <a:r>
            <a:rPr lang="en-US" sz="2000" dirty="0"/>
            <a:t>Belief in law &amp; order and controlled power and authority</a:t>
          </a:r>
        </a:p>
      </dgm:t>
    </dgm:pt>
    <dgm:pt modelId="{906BC475-D69E-4F11-ABF3-198722405ED1}" type="parTrans" cxnId="{518A3DB5-FA4A-4487-AEBD-B5D429324787}">
      <dgm:prSet/>
      <dgm:spPr/>
      <dgm:t>
        <a:bodyPr/>
        <a:lstStyle/>
        <a:p>
          <a:endParaRPr lang="en-US"/>
        </a:p>
      </dgm:t>
    </dgm:pt>
    <dgm:pt modelId="{B173DF19-D4F8-4F6B-96D1-56F4BCBAB7BF}" type="sibTrans" cxnId="{518A3DB5-FA4A-4487-AEBD-B5D429324787}">
      <dgm:prSet/>
      <dgm:spPr/>
      <dgm:t>
        <a:bodyPr/>
        <a:lstStyle/>
        <a:p>
          <a:endParaRPr lang="en-US"/>
        </a:p>
      </dgm:t>
    </dgm:pt>
    <dgm:pt modelId="{8CE04387-15F9-4601-B121-22C3292D15E9}">
      <dgm:prSet phldrT="[Text]" custT="1"/>
      <dgm:spPr/>
      <dgm:t>
        <a:bodyPr/>
        <a:lstStyle/>
        <a:p>
          <a:r>
            <a:rPr lang="en-US" sz="2400" b="1" dirty="0"/>
            <a:t>Administrative Competence: </a:t>
          </a:r>
          <a:r>
            <a:rPr lang="en-US" sz="2000" b="1" dirty="0"/>
            <a:t>leads compliance with laws and regulations enhancing professionalism, ethics, integrity and rule of law</a:t>
          </a:r>
        </a:p>
      </dgm:t>
    </dgm:pt>
    <dgm:pt modelId="{1C8B6B03-0EC4-4366-A716-AAAB1C86834A}" type="parTrans" cxnId="{96B42D8D-27CA-4F86-98AA-E315BECBA9A5}">
      <dgm:prSet/>
      <dgm:spPr/>
      <dgm:t>
        <a:bodyPr/>
        <a:lstStyle/>
        <a:p>
          <a:endParaRPr lang="en-US"/>
        </a:p>
      </dgm:t>
    </dgm:pt>
    <dgm:pt modelId="{00C9E58E-C382-470F-9657-EA1F29E8D471}" type="sibTrans" cxnId="{96B42D8D-27CA-4F86-98AA-E315BECBA9A5}">
      <dgm:prSet/>
      <dgm:spPr/>
      <dgm:t>
        <a:bodyPr/>
        <a:lstStyle/>
        <a:p>
          <a:endParaRPr lang="en-US"/>
        </a:p>
      </dgm:t>
    </dgm:pt>
    <dgm:pt modelId="{2947DD2D-36DB-4058-A225-6DFD8930EB2F}">
      <dgm:prSet phldrT="[Text]" custT="1"/>
      <dgm:spPr/>
      <dgm:t>
        <a:bodyPr/>
        <a:lstStyle/>
        <a:p>
          <a:pPr algn="l"/>
          <a:r>
            <a:rPr lang="en-US" sz="2000" b="1" dirty="0"/>
            <a:t>Mentality</a:t>
          </a:r>
          <a:r>
            <a:rPr lang="en-US" sz="2000" dirty="0"/>
            <a:t>: Belief in service, care for people, concern for the poor &amp; vulnerable</a:t>
          </a:r>
        </a:p>
      </dgm:t>
    </dgm:pt>
    <dgm:pt modelId="{7E547901-33F0-4CFD-9935-DFC0C8AAAF52}" type="parTrans" cxnId="{19F808F1-6707-4372-A042-FE33C67B395E}">
      <dgm:prSet/>
      <dgm:spPr/>
      <dgm:t>
        <a:bodyPr/>
        <a:lstStyle/>
        <a:p>
          <a:endParaRPr lang="en-US"/>
        </a:p>
      </dgm:t>
    </dgm:pt>
    <dgm:pt modelId="{9CE882C1-81D0-4EA9-9BE8-BD27BFE3AF15}" type="sibTrans" cxnId="{19F808F1-6707-4372-A042-FE33C67B395E}">
      <dgm:prSet/>
      <dgm:spPr/>
      <dgm:t>
        <a:bodyPr/>
        <a:lstStyle/>
        <a:p>
          <a:endParaRPr lang="en-US"/>
        </a:p>
      </dgm:t>
    </dgm:pt>
    <dgm:pt modelId="{3C0E7066-F76B-4D27-9B84-5091DF847A63}">
      <dgm:prSet phldrT="[Text]" custT="1"/>
      <dgm:spPr/>
      <dgm:t>
        <a:bodyPr/>
        <a:lstStyle/>
        <a:p>
          <a:r>
            <a:rPr lang="en-US" sz="2400" b="1" dirty="0"/>
            <a:t>Operational competence:  </a:t>
          </a:r>
          <a:r>
            <a:rPr lang="en-US" sz="2000" b="1" dirty="0"/>
            <a:t>leads to effective performance in service delivery with services delivered to all</a:t>
          </a:r>
        </a:p>
      </dgm:t>
    </dgm:pt>
    <dgm:pt modelId="{1599A833-ED7F-4D7A-9813-FDBEB9C16630}" type="parTrans" cxnId="{E1FFA9F5-A404-4B05-9735-247E98B35CDA}">
      <dgm:prSet/>
      <dgm:spPr/>
      <dgm:t>
        <a:bodyPr/>
        <a:lstStyle/>
        <a:p>
          <a:endParaRPr lang="en-US"/>
        </a:p>
      </dgm:t>
    </dgm:pt>
    <dgm:pt modelId="{29917B65-EFA5-4732-9D52-52B7FF709F88}" type="sibTrans" cxnId="{E1FFA9F5-A404-4B05-9735-247E98B35CDA}">
      <dgm:prSet/>
      <dgm:spPr/>
      <dgm:t>
        <a:bodyPr/>
        <a:lstStyle/>
        <a:p>
          <a:endParaRPr lang="en-US"/>
        </a:p>
      </dgm:t>
    </dgm:pt>
    <dgm:pt modelId="{41C0C74C-A95C-4D5F-B7A6-0C415D248E74}">
      <dgm:prSet phldrT="[Text]" custT="1"/>
      <dgm:spPr/>
      <dgm:t>
        <a:bodyPr/>
        <a:lstStyle/>
        <a:p>
          <a:pPr algn="l"/>
          <a:endParaRPr lang="en-US" sz="2000" b="1" dirty="0"/>
        </a:p>
        <a:p>
          <a:pPr algn="l"/>
          <a:endParaRPr lang="en-US" sz="2000" b="1" dirty="0"/>
        </a:p>
        <a:p>
          <a:pPr algn="l"/>
          <a:r>
            <a:rPr lang="en-US" sz="2000" b="1" dirty="0"/>
            <a:t>Mentality: </a:t>
          </a:r>
          <a:r>
            <a:rPr lang="en-US" sz="1800" dirty="0"/>
            <a:t>Belief in a better future, propensity for research and excellence, foresight, creativity,</a:t>
          </a:r>
        </a:p>
        <a:p>
          <a:pPr algn="l"/>
          <a:r>
            <a:rPr lang="en-US" sz="1800" dirty="0"/>
            <a:t>innovation</a:t>
          </a:r>
        </a:p>
      </dgm:t>
    </dgm:pt>
    <dgm:pt modelId="{741F4111-A6C2-4854-8C00-1CA3E1BD9547}" type="parTrans" cxnId="{8BC31DCE-9EB4-450A-9248-6AB6CC233C72}">
      <dgm:prSet/>
      <dgm:spPr/>
      <dgm:t>
        <a:bodyPr/>
        <a:lstStyle/>
        <a:p>
          <a:endParaRPr lang="en-US"/>
        </a:p>
      </dgm:t>
    </dgm:pt>
    <dgm:pt modelId="{59747589-CC7D-4EFA-BB89-295E5610ACFC}" type="sibTrans" cxnId="{8BC31DCE-9EB4-450A-9248-6AB6CC233C72}">
      <dgm:prSet/>
      <dgm:spPr/>
      <dgm:t>
        <a:bodyPr/>
        <a:lstStyle/>
        <a:p>
          <a:endParaRPr lang="en-US"/>
        </a:p>
      </dgm:t>
    </dgm:pt>
    <dgm:pt modelId="{3E42A102-AE01-4D66-929D-ACB270A64976}">
      <dgm:prSet phldrT="[Text]" custT="1"/>
      <dgm:spPr/>
      <dgm:t>
        <a:bodyPr/>
        <a:lstStyle/>
        <a:p>
          <a:r>
            <a:rPr lang="en-US" sz="2400" b="1" dirty="0"/>
            <a:t>Entrepreneurial Competence: </a:t>
          </a:r>
          <a:r>
            <a:rPr lang="en-US" sz="2000" b="1" dirty="0"/>
            <a:t>leads to long term policies, strategies  &amp; plans that  care for future development needs</a:t>
          </a:r>
        </a:p>
      </dgm:t>
    </dgm:pt>
    <dgm:pt modelId="{1C976A30-C435-47E3-B1BA-B5B7E6B586AD}" type="parTrans" cxnId="{30A7D7AF-4720-4DDB-8DA5-A656E35EE300}">
      <dgm:prSet/>
      <dgm:spPr/>
      <dgm:t>
        <a:bodyPr/>
        <a:lstStyle/>
        <a:p>
          <a:endParaRPr lang="en-US"/>
        </a:p>
      </dgm:t>
    </dgm:pt>
    <dgm:pt modelId="{86F3487E-93ED-4AC7-9506-9F9C39386477}" type="sibTrans" cxnId="{30A7D7AF-4720-4DDB-8DA5-A656E35EE300}">
      <dgm:prSet/>
      <dgm:spPr/>
      <dgm:t>
        <a:bodyPr/>
        <a:lstStyle/>
        <a:p>
          <a:endParaRPr lang="en-US"/>
        </a:p>
      </dgm:t>
    </dgm:pt>
    <dgm:pt modelId="{8E251E73-9C57-4FEC-8343-AED381013D91}">
      <dgm:prSet phldrT="[Text]" custT="1"/>
      <dgm:spPr/>
      <dgm:t>
        <a:bodyPr/>
        <a:lstStyle/>
        <a:p>
          <a:pPr algn="l"/>
          <a:r>
            <a:rPr lang="en-US" sz="1800" b="1" dirty="0"/>
            <a:t>Mentality: </a:t>
          </a:r>
          <a:r>
            <a:rPr lang="en-US" sz="1800" dirty="0"/>
            <a:t>belief in the rights and  power of the people, collective action &amp; collaborative impact </a:t>
          </a:r>
        </a:p>
      </dgm:t>
    </dgm:pt>
    <dgm:pt modelId="{A99CFBBD-99B4-478B-B971-42DB244B2D24}" type="parTrans" cxnId="{08A5A742-6E96-4BA4-9936-12A29F8DE65C}">
      <dgm:prSet/>
      <dgm:spPr/>
      <dgm:t>
        <a:bodyPr/>
        <a:lstStyle/>
        <a:p>
          <a:endParaRPr lang="en-US"/>
        </a:p>
      </dgm:t>
    </dgm:pt>
    <dgm:pt modelId="{1F77A337-359C-4939-A511-52659DE20949}" type="sibTrans" cxnId="{08A5A742-6E96-4BA4-9936-12A29F8DE65C}">
      <dgm:prSet/>
      <dgm:spPr/>
      <dgm:t>
        <a:bodyPr/>
        <a:lstStyle/>
        <a:p>
          <a:endParaRPr lang="en-US"/>
        </a:p>
      </dgm:t>
    </dgm:pt>
    <dgm:pt modelId="{ACEB1BB7-912C-4EEA-9DC9-D4A33E9BB430}">
      <dgm:prSet phldrT="[Text]" custT="1"/>
      <dgm:spPr/>
      <dgm:t>
        <a:bodyPr/>
        <a:lstStyle/>
        <a:p>
          <a:r>
            <a:rPr lang="en-US" sz="2400" b="1" dirty="0"/>
            <a:t>Integrative Competence: </a:t>
          </a:r>
          <a:r>
            <a:rPr lang="en-US" sz="2000" b="1" dirty="0"/>
            <a:t>Leads to equity, inclusion and evenly shared development thus minimizing development related conflict</a:t>
          </a:r>
        </a:p>
      </dgm:t>
    </dgm:pt>
    <dgm:pt modelId="{2F621D2E-7262-48B6-915F-67FAF9BD92E3}" type="parTrans" cxnId="{691FFFEE-87C4-4880-AC9B-CC8937A8A6A0}">
      <dgm:prSet/>
      <dgm:spPr/>
      <dgm:t>
        <a:bodyPr/>
        <a:lstStyle/>
        <a:p>
          <a:endParaRPr lang="en-US"/>
        </a:p>
      </dgm:t>
    </dgm:pt>
    <dgm:pt modelId="{301D3E59-9536-4A4E-B6CF-37EAAE50B5B1}" type="sibTrans" cxnId="{691FFFEE-87C4-4880-AC9B-CC8937A8A6A0}">
      <dgm:prSet/>
      <dgm:spPr/>
      <dgm:t>
        <a:bodyPr/>
        <a:lstStyle/>
        <a:p>
          <a:endParaRPr lang="en-US"/>
        </a:p>
      </dgm:t>
    </dgm:pt>
    <dgm:pt modelId="{13F2C2AD-607C-48D6-853A-BE62F343F653}" type="pres">
      <dgm:prSet presAssocID="{52B4A6CC-1781-41A9-A2EB-54752694FCF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2F0AC4C-279C-4156-8605-BA48E58B9CA5}" type="pres">
      <dgm:prSet presAssocID="{52B4A6CC-1781-41A9-A2EB-54752694FCF7}" presName="children" presStyleCnt="0"/>
      <dgm:spPr/>
    </dgm:pt>
    <dgm:pt modelId="{30C13252-3E9A-419C-8017-5DA2190EA55A}" type="pres">
      <dgm:prSet presAssocID="{52B4A6CC-1781-41A9-A2EB-54752694FCF7}" presName="child1group" presStyleCnt="0"/>
      <dgm:spPr/>
    </dgm:pt>
    <dgm:pt modelId="{D947B384-08D6-4A35-929B-D7DE9FA1E223}" type="pres">
      <dgm:prSet presAssocID="{52B4A6CC-1781-41A9-A2EB-54752694FCF7}" presName="child1" presStyleLbl="bgAcc1" presStyleIdx="0" presStyleCnt="4" custScaleX="173724" custScaleY="96280" custLinFactNeighborX="-35165" custLinFactNeighborY="-1860"/>
      <dgm:spPr/>
    </dgm:pt>
    <dgm:pt modelId="{87935375-4811-4D3B-A033-F4A04941A24D}" type="pres">
      <dgm:prSet presAssocID="{52B4A6CC-1781-41A9-A2EB-54752694FCF7}" presName="child1Text" presStyleLbl="bgAcc1" presStyleIdx="0" presStyleCnt="4">
        <dgm:presLayoutVars>
          <dgm:bulletEnabled val="1"/>
        </dgm:presLayoutVars>
      </dgm:prSet>
      <dgm:spPr/>
    </dgm:pt>
    <dgm:pt modelId="{3C734202-BC19-4184-9A4E-CF7BE48680B0}" type="pres">
      <dgm:prSet presAssocID="{52B4A6CC-1781-41A9-A2EB-54752694FCF7}" presName="child2group" presStyleCnt="0"/>
      <dgm:spPr/>
    </dgm:pt>
    <dgm:pt modelId="{BBC61D71-F10E-4CFC-8D0A-8BADDD4D1130}" type="pres">
      <dgm:prSet presAssocID="{52B4A6CC-1781-41A9-A2EB-54752694FCF7}" presName="child2" presStyleLbl="bgAcc1" presStyleIdx="1" presStyleCnt="4" custScaleX="139036" custLinFactNeighborX="28918" custLinFactNeighborY="3720"/>
      <dgm:spPr/>
    </dgm:pt>
    <dgm:pt modelId="{D111D5C3-4BBB-4FC9-B76B-BC4083A385DC}" type="pres">
      <dgm:prSet presAssocID="{52B4A6CC-1781-41A9-A2EB-54752694FCF7}" presName="child2Text" presStyleLbl="bgAcc1" presStyleIdx="1" presStyleCnt="4">
        <dgm:presLayoutVars>
          <dgm:bulletEnabled val="1"/>
        </dgm:presLayoutVars>
      </dgm:prSet>
      <dgm:spPr/>
    </dgm:pt>
    <dgm:pt modelId="{0C02F39A-E4FB-4986-8B28-9A0E77FD3E04}" type="pres">
      <dgm:prSet presAssocID="{52B4A6CC-1781-41A9-A2EB-54752694FCF7}" presName="child3group" presStyleCnt="0"/>
      <dgm:spPr/>
    </dgm:pt>
    <dgm:pt modelId="{4A621174-DA12-4144-9C08-C2B9FE8490D3}" type="pres">
      <dgm:prSet presAssocID="{52B4A6CC-1781-41A9-A2EB-54752694FCF7}" presName="child3" presStyleLbl="bgAcc1" presStyleIdx="2" presStyleCnt="4" custScaleX="146516" custScaleY="125730" custLinFactNeighborX="33995" custLinFactNeighborY="-18010"/>
      <dgm:spPr/>
    </dgm:pt>
    <dgm:pt modelId="{BE47ACAD-A605-4308-93FE-09109478A3AE}" type="pres">
      <dgm:prSet presAssocID="{52B4A6CC-1781-41A9-A2EB-54752694FCF7}" presName="child3Text" presStyleLbl="bgAcc1" presStyleIdx="2" presStyleCnt="4">
        <dgm:presLayoutVars>
          <dgm:bulletEnabled val="1"/>
        </dgm:presLayoutVars>
      </dgm:prSet>
      <dgm:spPr/>
    </dgm:pt>
    <dgm:pt modelId="{1718980F-21A8-4680-8565-7E03B6110994}" type="pres">
      <dgm:prSet presAssocID="{52B4A6CC-1781-41A9-A2EB-54752694FCF7}" presName="child4group" presStyleCnt="0"/>
      <dgm:spPr/>
    </dgm:pt>
    <dgm:pt modelId="{94D08F61-24B3-4CBD-8A88-678A4F580216}" type="pres">
      <dgm:prSet presAssocID="{52B4A6CC-1781-41A9-A2EB-54752694FCF7}" presName="child4" presStyleLbl="bgAcc1" presStyleIdx="3" presStyleCnt="4" custScaleX="172888" custScaleY="115891" custLinFactNeighborX="-31487" custLinFactNeighborY="-36364"/>
      <dgm:spPr/>
    </dgm:pt>
    <dgm:pt modelId="{C4F37F8C-4AF1-4FC7-8B41-5FC3C504E541}" type="pres">
      <dgm:prSet presAssocID="{52B4A6CC-1781-41A9-A2EB-54752694FCF7}" presName="child4Text" presStyleLbl="bgAcc1" presStyleIdx="3" presStyleCnt="4">
        <dgm:presLayoutVars>
          <dgm:bulletEnabled val="1"/>
        </dgm:presLayoutVars>
      </dgm:prSet>
      <dgm:spPr/>
    </dgm:pt>
    <dgm:pt modelId="{97BF09DF-8B31-433D-A163-426B79CDF38E}" type="pres">
      <dgm:prSet presAssocID="{52B4A6CC-1781-41A9-A2EB-54752694FCF7}" presName="childPlaceholder" presStyleCnt="0"/>
      <dgm:spPr/>
    </dgm:pt>
    <dgm:pt modelId="{D6B5175D-BB13-45A2-9ABC-9EDCB414E130}" type="pres">
      <dgm:prSet presAssocID="{52B4A6CC-1781-41A9-A2EB-54752694FCF7}" presName="circle" presStyleCnt="0"/>
      <dgm:spPr/>
    </dgm:pt>
    <dgm:pt modelId="{726D159A-8FD8-4DDB-90CC-CCE16AE4CE3E}" type="pres">
      <dgm:prSet presAssocID="{52B4A6CC-1781-41A9-A2EB-54752694FCF7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5C87EA13-2D75-4D21-AD91-D6E856B75662}" type="pres">
      <dgm:prSet presAssocID="{52B4A6CC-1781-41A9-A2EB-54752694FCF7}" presName="quadrant2" presStyleLbl="node1" presStyleIdx="1" presStyleCnt="4" custScaleY="101583">
        <dgm:presLayoutVars>
          <dgm:chMax val="1"/>
          <dgm:bulletEnabled val="1"/>
        </dgm:presLayoutVars>
      </dgm:prSet>
      <dgm:spPr/>
    </dgm:pt>
    <dgm:pt modelId="{8561C38E-78E5-4BF5-9FDC-13F50CDB4EE4}" type="pres">
      <dgm:prSet presAssocID="{52B4A6CC-1781-41A9-A2EB-54752694FCF7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E829A22B-5580-4717-A98D-D36D787C29A4}" type="pres">
      <dgm:prSet presAssocID="{52B4A6CC-1781-41A9-A2EB-54752694FCF7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E3742702-0890-47E7-83A5-355BF2D337B6}" type="pres">
      <dgm:prSet presAssocID="{52B4A6CC-1781-41A9-A2EB-54752694FCF7}" presName="quadrantPlaceholder" presStyleCnt="0"/>
      <dgm:spPr/>
    </dgm:pt>
    <dgm:pt modelId="{2ED3DBBC-3748-4FC0-869D-96D9836212A3}" type="pres">
      <dgm:prSet presAssocID="{52B4A6CC-1781-41A9-A2EB-54752694FCF7}" presName="center1" presStyleLbl="fgShp" presStyleIdx="0" presStyleCnt="2"/>
      <dgm:spPr/>
    </dgm:pt>
    <dgm:pt modelId="{06CE138C-68EF-4A0C-963C-05A5C057E931}" type="pres">
      <dgm:prSet presAssocID="{52B4A6CC-1781-41A9-A2EB-54752694FCF7}" presName="center2" presStyleLbl="fgShp" presStyleIdx="1" presStyleCnt="2"/>
      <dgm:spPr/>
    </dgm:pt>
  </dgm:ptLst>
  <dgm:cxnLst>
    <dgm:cxn modelId="{AD3AF03E-3D82-4983-A1CA-27C7CB9B7F28}" type="presOf" srcId="{52B4A6CC-1781-41A9-A2EB-54752694FCF7}" destId="{13F2C2AD-607C-48D6-853A-BE62F343F653}" srcOrd="0" destOrd="0" presId="urn:microsoft.com/office/officeart/2005/8/layout/cycle4"/>
    <dgm:cxn modelId="{08A5A742-6E96-4BA4-9936-12A29F8DE65C}" srcId="{52B4A6CC-1781-41A9-A2EB-54752694FCF7}" destId="{8E251E73-9C57-4FEC-8343-AED381013D91}" srcOrd="3" destOrd="0" parTransId="{A99CFBBD-99B4-478B-B971-42DB244B2D24}" sibTransId="{1F77A337-359C-4939-A511-52659DE20949}"/>
    <dgm:cxn modelId="{0862546E-DF17-4C24-B68E-BE3257B98E5B}" type="presOf" srcId="{41C0C74C-A95C-4D5F-B7A6-0C415D248E74}" destId="{8561C38E-78E5-4BF5-9FDC-13F50CDB4EE4}" srcOrd="0" destOrd="0" presId="urn:microsoft.com/office/officeart/2005/8/layout/cycle4"/>
    <dgm:cxn modelId="{702BA953-B0D2-477B-A024-0C966167FDEE}" type="presOf" srcId="{ACEB1BB7-912C-4EEA-9DC9-D4A33E9BB430}" destId="{94D08F61-24B3-4CBD-8A88-678A4F580216}" srcOrd="0" destOrd="0" presId="urn:microsoft.com/office/officeart/2005/8/layout/cycle4"/>
    <dgm:cxn modelId="{88C48280-E829-42EE-AC3C-2DA4F4586806}" type="presOf" srcId="{5BAF3D99-B808-4125-872B-171FB3CFDC5E}" destId="{726D159A-8FD8-4DDB-90CC-CCE16AE4CE3E}" srcOrd="0" destOrd="0" presId="urn:microsoft.com/office/officeart/2005/8/layout/cycle4"/>
    <dgm:cxn modelId="{5AC6A686-2E08-46EB-ADEC-714EE8ED54EB}" type="presOf" srcId="{2947DD2D-36DB-4058-A225-6DFD8930EB2F}" destId="{5C87EA13-2D75-4D21-AD91-D6E856B75662}" srcOrd="0" destOrd="0" presId="urn:microsoft.com/office/officeart/2005/8/layout/cycle4"/>
    <dgm:cxn modelId="{A3465888-D470-42A6-91D8-18A3C7DF1A90}" type="presOf" srcId="{3C0E7066-F76B-4D27-9B84-5091DF847A63}" destId="{BBC61D71-F10E-4CFC-8D0A-8BADDD4D1130}" srcOrd="0" destOrd="0" presId="urn:microsoft.com/office/officeart/2005/8/layout/cycle4"/>
    <dgm:cxn modelId="{96B42D8D-27CA-4F86-98AA-E315BECBA9A5}" srcId="{5BAF3D99-B808-4125-872B-171FB3CFDC5E}" destId="{8CE04387-15F9-4601-B121-22C3292D15E9}" srcOrd="0" destOrd="0" parTransId="{1C8B6B03-0EC4-4366-A716-AAAB1C86834A}" sibTransId="{00C9E58E-C382-470F-9657-EA1F29E8D471}"/>
    <dgm:cxn modelId="{10670293-84F7-4632-BABC-41CB68CE13E0}" type="presOf" srcId="{8E251E73-9C57-4FEC-8343-AED381013D91}" destId="{E829A22B-5580-4717-A98D-D36D787C29A4}" srcOrd="0" destOrd="0" presId="urn:microsoft.com/office/officeart/2005/8/layout/cycle4"/>
    <dgm:cxn modelId="{51B47997-57C1-451E-85E1-4C4629121157}" type="presOf" srcId="{8CE04387-15F9-4601-B121-22C3292D15E9}" destId="{D947B384-08D6-4A35-929B-D7DE9FA1E223}" srcOrd="0" destOrd="0" presId="urn:microsoft.com/office/officeart/2005/8/layout/cycle4"/>
    <dgm:cxn modelId="{0425959B-2629-4C99-8E6C-16B515713F8A}" type="presOf" srcId="{8CE04387-15F9-4601-B121-22C3292D15E9}" destId="{87935375-4811-4D3B-A033-F4A04941A24D}" srcOrd="1" destOrd="0" presId="urn:microsoft.com/office/officeart/2005/8/layout/cycle4"/>
    <dgm:cxn modelId="{66865DA8-61C4-486A-9FAD-2603803D0498}" type="presOf" srcId="{3E42A102-AE01-4D66-929D-ACB270A64976}" destId="{4A621174-DA12-4144-9C08-C2B9FE8490D3}" srcOrd="0" destOrd="0" presId="urn:microsoft.com/office/officeart/2005/8/layout/cycle4"/>
    <dgm:cxn modelId="{30A7D7AF-4720-4DDB-8DA5-A656E35EE300}" srcId="{41C0C74C-A95C-4D5F-B7A6-0C415D248E74}" destId="{3E42A102-AE01-4D66-929D-ACB270A64976}" srcOrd="0" destOrd="0" parTransId="{1C976A30-C435-47E3-B1BA-B5B7E6B586AD}" sibTransId="{86F3487E-93ED-4AC7-9506-9F9C39386477}"/>
    <dgm:cxn modelId="{518A3DB5-FA4A-4487-AEBD-B5D429324787}" srcId="{52B4A6CC-1781-41A9-A2EB-54752694FCF7}" destId="{5BAF3D99-B808-4125-872B-171FB3CFDC5E}" srcOrd="0" destOrd="0" parTransId="{906BC475-D69E-4F11-ABF3-198722405ED1}" sibTransId="{B173DF19-D4F8-4F6B-96D1-56F4BCBAB7BF}"/>
    <dgm:cxn modelId="{8152AFBA-E3C7-467C-BFF1-D1880A3B1EE1}" type="presOf" srcId="{3C0E7066-F76B-4D27-9B84-5091DF847A63}" destId="{D111D5C3-4BBB-4FC9-B76B-BC4083A385DC}" srcOrd="1" destOrd="0" presId="urn:microsoft.com/office/officeart/2005/8/layout/cycle4"/>
    <dgm:cxn modelId="{8BC31DCE-9EB4-450A-9248-6AB6CC233C72}" srcId="{52B4A6CC-1781-41A9-A2EB-54752694FCF7}" destId="{41C0C74C-A95C-4D5F-B7A6-0C415D248E74}" srcOrd="2" destOrd="0" parTransId="{741F4111-A6C2-4854-8C00-1CA3E1BD9547}" sibTransId="{59747589-CC7D-4EFA-BB89-295E5610ACFC}"/>
    <dgm:cxn modelId="{0F7C61DA-255C-4EB9-B01F-77D8168E5939}" type="presOf" srcId="{3E42A102-AE01-4D66-929D-ACB270A64976}" destId="{BE47ACAD-A605-4308-93FE-09109478A3AE}" srcOrd="1" destOrd="0" presId="urn:microsoft.com/office/officeart/2005/8/layout/cycle4"/>
    <dgm:cxn modelId="{691FFFEE-87C4-4880-AC9B-CC8937A8A6A0}" srcId="{8E251E73-9C57-4FEC-8343-AED381013D91}" destId="{ACEB1BB7-912C-4EEA-9DC9-D4A33E9BB430}" srcOrd="0" destOrd="0" parTransId="{2F621D2E-7262-48B6-915F-67FAF9BD92E3}" sibTransId="{301D3E59-9536-4A4E-B6CF-37EAAE50B5B1}"/>
    <dgm:cxn modelId="{19F808F1-6707-4372-A042-FE33C67B395E}" srcId="{52B4A6CC-1781-41A9-A2EB-54752694FCF7}" destId="{2947DD2D-36DB-4058-A225-6DFD8930EB2F}" srcOrd="1" destOrd="0" parTransId="{7E547901-33F0-4CFD-9935-DFC0C8AAAF52}" sibTransId="{9CE882C1-81D0-4EA9-9BE8-BD27BFE3AF15}"/>
    <dgm:cxn modelId="{1A73B1F3-1232-42FF-9214-BE39DE6B82B0}" type="presOf" srcId="{ACEB1BB7-912C-4EEA-9DC9-D4A33E9BB430}" destId="{C4F37F8C-4AF1-4FC7-8B41-5FC3C504E541}" srcOrd="1" destOrd="0" presId="urn:microsoft.com/office/officeart/2005/8/layout/cycle4"/>
    <dgm:cxn modelId="{E1FFA9F5-A404-4B05-9735-247E98B35CDA}" srcId="{2947DD2D-36DB-4058-A225-6DFD8930EB2F}" destId="{3C0E7066-F76B-4D27-9B84-5091DF847A63}" srcOrd="0" destOrd="0" parTransId="{1599A833-ED7F-4D7A-9813-FDBEB9C16630}" sibTransId="{29917B65-EFA5-4732-9D52-52B7FF709F88}"/>
    <dgm:cxn modelId="{CB007051-AA7A-487B-A9DF-4E04D196B689}" type="presParOf" srcId="{13F2C2AD-607C-48D6-853A-BE62F343F653}" destId="{22F0AC4C-279C-4156-8605-BA48E58B9CA5}" srcOrd="0" destOrd="0" presId="urn:microsoft.com/office/officeart/2005/8/layout/cycle4"/>
    <dgm:cxn modelId="{D2102A33-1AE2-4460-B2F5-536D0B8C4BA6}" type="presParOf" srcId="{22F0AC4C-279C-4156-8605-BA48E58B9CA5}" destId="{30C13252-3E9A-419C-8017-5DA2190EA55A}" srcOrd="0" destOrd="0" presId="urn:microsoft.com/office/officeart/2005/8/layout/cycle4"/>
    <dgm:cxn modelId="{DAC39957-F11C-4BFB-8FEE-CF4EBF11D0CB}" type="presParOf" srcId="{30C13252-3E9A-419C-8017-5DA2190EA55A}" destId="{D947B384-08D6-4A35-929B-D7DE9FA1E223}" srcOrd="0" destOrd="0" presId="urn:microsoft.com/office/officeart/2005/8/layout/cycle4"/>
    <dgm:cxn modelId="{6227E96E-4911-4F37-9C9D-442CB455F4A5}" type="presParOf" srcId="{30C13252-3E9A-419C-8017-5DA2190EA55A}" destId="{87935375-4811-4D3B-A033-F4A04941A24D}" srcOrd="1" destOrd="0" presId="urn:microsoft.com/office/officeart/2005/8/layout/cycle4"/>
    <dgm:cxn modelId="{6C6E4C36-4982-4209-B766-D493AE7128DD}" type="presParOf" srcId="{22F0AC4C-279C-4156-8605-BA48E58B9CA5}" destId="{3C734202-BC19-4184-9A4E-CF7BE48680B0}" srcOrd="1" destOrd="0" presId="urn:microsoft.com/office/officeart/2005/8/layout/cycle4"/>
    <dgm:cxn modelId="{7CF255D0-EDBF-4432-8292-790DBF7C29AE}" type="presParOf" srcId="{3C734202-BC19-4184-9A4E-CF7BE48680B0}" destId="{BBC61D71-F10E-4CFC-8D0A-8BADDD4D1130}" srcOrd="0" destOrd="0" presId="urn:microsoft.com/office/officeart/2005/8/layout/cycle4"/>
    <dgm:cxn modelId="{47BDABC3-5CAB-41DD-B18A-05C0D3D67459}" type="presParOf" srcId="{3C734202-BC19-4184-9A4E-CF7BE48680B0}" destId="{D111D5C3-4BBB-4FC9-B76B-BC4083A385DC}" srcOrd="1" destOrd="0" presId="urn:microsoft.com/office/officeart/2005/8/layout/cycle4"/>
    <dgm:cxn modelId="{5EAAA5B0-A0B0-4C84-A569-BD91E44CB49B}" type="presParOf" srcId="{22F0AC4C-279C-4156-8605-BA48E58B9CA5}" destId="{0C02F39A-E4FB-4986-8B28-9A0E77FD3E04}" srcOrd="2" destOrd="0" presId="urn:microsoft.com/office/officeart/2005/8/layout/cycle4"/>
    <dgm:cxn modelId="{C57EA170-BAFE-4665-8A03-741DFB2290D8}" type="presParOf" srcId="{0C02F39A-E4FB-4986-8B28-9A0E77FD3E04}" destId="{4A621174-DA12-4144-9C08-C2B9FE8490D3}" srcOrd="0" destOrd="0" presId="urn:microsoft.com/office/officeart/2005/8/layout/cycle4"/>
    <dgm:cxn modelId="{A18D1453-56D6-46A3-98C4-99445EB8675A}" type="presParOf" srcId="{0C02F39A-E4FB-4986-8B28-9A0E77FD3E04}" destId="{BE47ACAD-A605-4308-93FE-09109478A3AE}" srcOrd="1" destOrd="0" presId="urn:microsoft.com/office/officeart/2005/8/layout/cycle4"/>
    <dgm:cxn modelId="{B4BC004D-5188-4490-9463-D3C7D3749175}" type="presParOf" srcId="{22F0AC4C-279C-4156-8605-BA48E58B9CA5}" destId="{1718980F-21A8-4680-8565-7E03B6110994}" srcOrd="3" destOrd="0" presId="urn:microsoft.com/office/officeart/2005/8/layout/cycle4"/>
    <dgm:cxn modelId="{598F3F65-C16E-499B-9452-1B9E72019861}" type="presParOf" srcId="{1718980F-21A8-4680-8565-7E03B6110994}" destId="{94D08F61-24B3-4CBD-8A88-678A4F580216}" srcOrd="0" destOrd="0" presId="urn:microsoft.com/office/officeart/2005/8/layout/cycle4"/>
    <dgm:cxn modelId="{9FA36FC2-E92C-45C2-9680-06933ED117D5}" type="presParOf" srcId="{1718980F-21A8-4680-8565-7E03B6110994}" destId="{C4F37F8C-4AF1-4FC7-8B41-5FC3C504E541}" srcOrd="1" destOrd="0" presId="urn:microsoft.com/office/officeart/2005/8/layout/cycle4"/>
    <dgm:cxn modelId="{B85E21AC-F550-4A03-A70A-B15725E406E3}" type="presParOf" srcId="{22F0AC4C-279C-4156-8605-BA48E58B9CA5}" destId="{97BF09DF-8B31-433D-A163-426B79CDF38E}" srcOrd="4" destOrd="0" presId="urn:microsoft.com/office/officeart/2005/8/layout/cycle4"/>
    <dgm:cxn modelId="{992D0A62-BDF2-4624-8478-C81DE4A05C98}" type="presParOf" srcId="{13F2C2AD-607C-48D6-853A-BE62F343F653}" destId="{D6B5175D-BB13-45A2-9ABC-9EDCB414E130}" srcOrd="1" destOrd="0" presId="urn:microsoft.com/office/officeart/2005/8/layout/cycle4"/>
    <dgm:cxn modelId="{90793938-E2A7-4E23-BF6D-167D7653B520}" type="presParOf" srcId="{D6B5175D-BB13-45A2-9ABC-9EDCB414E130}" destId="{726D159A-8FD8-4DDB-90CC-CCE16AE4CE3E}" srcOrd="0" destOrd="0" presId="urn:microsoft.com/office/officeart/2005/8/layout/cycle4"/>
    <dgm:cxn modelId="{3C8EDBBC-8ADD-4F93-A604-B816FA17C020}" type="presParOf" srcId="{D6B5175D-BB13-45A2-9ABC-9EDCB414E130}" destId="{5C87EA13-2D75-4D21-AD91-D6E856B75662}" srcOrd="1" destOrd="0" presId="urn:microsoft.com/office/officeart/2005/8/layout/cycle4"/>
    <dgm:cxn modelId="{B4372168-5DC0-45AB-8B6C-193743F4F61A}" type="presParOf" srcId="{D6B5175D-BB13-45A2-9ABC-9EDCB414E130}" destId="{8561C38E-78E5-4BF5-9FDC-13F50CDB4EE4}" srcOrd="2" destOrd="0" presId="urn:microsoft.com/office/officeart/2005/8/layout/cycle4"/>
    <dgm:cxn modelId="{CEBA97BD-15B3-44DE-B645-EC404FDA8F21}" type="presParOf" srcId="{D6B5175D-BB13-45A2-9ABC-9EDCB414E130}" destId="{E829A22B-5580-4717-A98D-D36D787C29A4}" srcOrd="3" destOrd="0" presId="urn:microsoft.com/office/officeart/2005/8/layout/cycle4"/>
    <dgm:cxn modelId="{EFE0DAF3-9903-4DB3-8A6C-78D3591A8972}" type="presParOf" srcId="{D6B5175D-BB13-45A2-9ABC-9EDCB414E130}" destId="{E3742702-0890-47E7-83A5-355BF2D337B6}" srcOrd="4" destOrd="0" presId="urn:microsoft.com/office/officeart/2005/8/layout/cycle4"/>
    <dgm:cxn modelId="{32190760-4BB2-4373-92D9-CD789B1373FD}" type="presParOf" srcId="{13F2C2AD-607C-48D6-853A-BE62F343F653}" destId="{2ED3DBBC-3748-4FC0-869D-96D9836212A3}" srcOrd="2" destOrd="0" presId="urn:microsoft.com/office/officeart/2005/8/layout/cycle4"/>
    <dgm:cxn modelId="{2ABD337F-DE71-41AC-AF41-B463BF0D7C02}" type="presParOf" srcId="{13F2C2AD-607C-48D6-853A-BE62F343F653}" destId="{06CE138C-68EF-4A0C-963C-05A5C057E93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7813F6-E871-4A20-B544-1AB046BE3563}" type="doc">
      <dgm:prSet loTypeId="urn:microsoft.com/office/officeart/2005/8/layout/b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55EF21D-6EBC-4632-8BFF-4EF50CFE3D49}">
      <dgm:prSet phldrT="[Text]" custT="1"/>
      <dgm:spPr>
        <a:xfrm>
          <a:off x="781502" y="884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Adaptation</a:t>
          </a:r>
        </a:p>
      </dgm:t>
    </dgm:pt>
    <dgm:pt modelId="{E460AC1E-6E32-44D3-8153-DAD488E50003}" type="parTrans" cxnId="{C1E2F307-0035-492E-BCD0-9CE1CCE5869D}">
      <dgm:prSet/>
      <dgm:spPr/>
      <dgm:t>
        <a:bodyPr/>
        <a:lstStyle/>
        <a:p>
          <a:endParaRPr lang="en-US"/>
        </a:p>
      </dgm:t>
    </dgm:pt>
    <dgm:pt modelId="{ADCCFDC6-2DE3-4E12-9A21-063D2847CED1}" type="sibTrans" cxnId="{C1E2F307-0035-492E-BCD0-9CE1CCE5869D}">
      <dgm:prSet/>
      <dgm:spPr>
        <a:xfrm rot="5400000">
          <a:off x="591927" y="538355"/>
          <a:ext cx="83588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D38002FE-E3DC-418D-BB2E-C4C67A7CB49B}">
      <dgm:prSet phldrT="[Text]" custT="1"/>
      <dgm:spPr>
        <a:xfrm>
          <a:off x="723469" y="843895"/>
          <a:ext cx="1240080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Communication</a:t>
          </a:r>
        </a:p>
      </dgm:t>
    </dgm:pt>
    <dgm:pt modelId="{5BE02335-C216-4BE1-8D2F-536942A4483C}" type="parTrans" cxnId="{12BE11F3-7689-4542-AE44-EAFF60E7B0F3}">
      <dgm:prSet/>
      <dgm:spPr/>
      <dgm:t>
        <a:bodyPr/>
        <a:lstStyle/>
        <a:p>
          <a:endParaRPr lang="en-US"/>
        </a:p>
      </dgm:t>
    </dgm:pt>
    <dgm:pt modelId="{99F7661B-0F85-4CA9-A5AD-78C9C92729A8}" type="sibTrans" cxnId="{12BE11F3-7689-4542-AE44-EAFF60E7B0F3}">
      <dgm:prSet/>
      <dgm:spPr>
        <a:xfrm rot="5429400">
          <a:off x="588337" y="1381366"/>
          <a:ext cx="83591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C4148526-A9AF-4A08-A133-BEA7EEC303C8}">
      <dgm:prSet phldrT="[Text]" custT="1"/>
      <dgm:spPr>
        <a:xfrm>
          <a:off x="774353" y="1686906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Engagemen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</a:t>
          </a:r>
        </a:p>
      </dgm:t>
    </dgm:pt>
    <dgm:pt modelId="{1C910363-83F9-47BE-A2FE-7A07DCA22062}" type="parTrans" cxnId="{B7D4CE57-444C-45B7-B8D0-9CC4AF26FEBD}">
      <dgm:prSet/>
      <dgm:spPr/>
      <dgm:t>
        <a:bodyPr/>
        <a:lstStyle/>
        <a:p>
          <a:endParaRPr lang="en-US"/>
        </a:p>
      </dgm:t>
    </dgm:pt>
    <dgm:pt modelId="{20A21602-6813-4DD3-8BA7-1DA10CF0082C}" type="sibTrans" cxnId="{B7D4CE57-444C-45B7-B8D0-9CC4AF26FEBD}">
      <dgm:prSet/>
      <dgm:spPr>
        <a:xfrm>
          <a:off x="1006284" y="1802872"/>
          <a:ext cx="155299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BBA3007F-5DCF-4FA7-A413-71BAB5E3C796}">
      <dgm:prSet phldrT="[Text]" custT="1"/>
      <dgm:spPr>
        <a:xfrm>
          <a:off x="2334475" y="1686906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Future orientation</a:t>
          </a:r>
        </a:p>
      </dgm:t>
    </dgm:pt>
    <dgm:pt modelId="{86E32246-268D-4864-8D95-D5F5F742E679}" type="parTrans" cxnId="{C07AB66F-510C-41B7-AE92-E1997C296DD6}">
      <dgm:prSet/>
      <dgm:spPr/>
      <dgm:t>
        <a:bodyPr/>
        <a:lstStyle/>
        <a:p>
          <a:endParaRPr lang="en-US"/>
        </a:p>
      </dgm:t>
    </dgm:pt>
    <dgm:pt modelId="{CB1112E9-D3C1-4BBD-A4D0-D29FCDE6DBD8}" type="sibTrans" cxnId="{C07AB66F-510C-41B7-AE92-E1997C296DD6}">
      <dgm:prSet/>
      <dgm:spPr>
        <a:xfrm rot="16200000">
          <a:off x="2144900" y="1381366"/>
          <a:ext cx="83588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385D1D8C-252A-4ECD-A0BA-28CEE0A5C922}">
      <dgm:prSet phldrT="[Text]" custT="1"/>
      <dgm:spPr>
        <a:xfrm>
          <a:off x="2334475" y="843895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Coordination &amp; integration</a:t>
          </a:r>
        </a:p>
      </dgm:t>
    </dgm:pt>
    <dgm:pt modelId="{3D765CD9-C842-444A-8627-58FF4A991DA7}" type="parTrans" cxnId="{5808C9CF-15CC-4BAE-AE61-D227880276E5}">
      <dgm:prSet/>
      <dgm:spPr/>
      <dgm:t>
        <a:bodyPr/>
        <a:lstStyle/>
        <a:p>
          <a:endParaRPr lang="en-US"/>
        </a:p>
      </dgm:t>
    </dgm:pt>
    <dgm:pt modelId="{17FFD6DA-2BBC-4A9E-A501-7EA2CCFFE3AD}" type="sibTrans" cxnId="{5808C9CF-15CC-4BAE-AE61-D227880276E5}">
      <dgm:prSet/>
      <dgm:spPr>
        <a:xfrm rot="16200000">
          <a:off x="2144900" y="538355"/>
          <a:ext cx="83588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6A9C9185-62A9-4135-AF1B-65CEA308EAB7}">
      <dgm:prSet phldrT="[Text]" custT="1"/>
      <dgm:spPr>
        <a:xfrm>
          <a:off x="2334475" y="884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Anticipation</a:t>
          </a:r>
        </a:p>
      </dgm:t>
    </dgm:pt>
    <dgm:pt modelId="{C6E0F43B-4AC3-4B6F-9542-33C442613E4C}" type="parTrans" cxnId="{BC350814-07D1-46E2-8E6D-4C40CE64363D}">
      <dgm:prSet/>
      <dgm:spPr/>
      <dgm:t>
        <a:bodyPr/>
        <a:lstStyle/>
        <a:p>
          <a:endParaRPr lang="en-US"/>
        </a:p>
      </dgm:t>
    </dgm:pt>
    <dgm:pt modelId="{FF0ED74C-740E-46E9-89C1-6BC12A445076}" type="sibTrans" cxnId="{BC350814-07D1-46E2-8E6D-4C40CE64363D}">
      <dgm:prSet/>
      <dgm:spPr>
        <a:xfrm>
          <a:off x="2566406" y="116849"/>
          <a:ext cx="1487812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0C1A0286-FA39-42C0-8599-3100BC0B76F5}">
      <dgm:prSet phldrT="[Text]" custT="1"/>
      <dgm:spPr>
        <a:xfrm>
          <a:off x="3829415" y="884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Absorption</a:t>
          </a:r>
        </a:p>
      </dgm:t>
    </dgm:pt>
    <dgm:pt modelId="{AA0290BF-ADC7-4C61-8177-8F9496C94DDD}" type="parTrans" cxnId="{53D61A1D-033B-4F1E-BDC4-D9F67EF0DCDE}">
      <dgm:prSet/>
      <dgm:spPr/>
      <dgm:t>
        <a:bodyPr/>
        <a:lstStyle/>
        <a:p>
          <a:endParaRPr lang="en-US"/>
        </a:p>
      </dgm:t>
    </dgm:pt>
    <dgm:pt modelId="{22941B8B-1BD4-4F1B-9D5B-8D7B17BBA5DF}" type="sibTrans" cxnId="{53D61A1D-033B-4F1E-BDC4-D9F67EF0DCDE}">
      <dgm:prSet/>
      <dgm:spPr>
        <a:xfrm rot="5400000">
          <a:off x="3639840" y="538355"/>
          <a:ext cx="83588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DCA2C228-D116-4E24-AA04-E53A221B68CD}">
      <dgm:prSet phldrT="[Text]" custT="1"/>
      <dgm:spPr>
        <a:xfrm>
          <a:off x="3829415" y="843895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Collaboration &amp; partnership</a:t>
          </a:r>
        </a:p>
      </dgm:t>
    </dgm:pt>
    <dgm:pt modelId="{C4148401-D32C-419A-A183-E408682722F5}" type="parTrans" cxnId="{1C9C7950-23B2-45D5-B98B-6B0BC48A4AAB}">
      <dgm:prSet/>
      <dgm:spPr/>
      <dgm:t>
        <a:bodyPr/>
        <a:lstStyle/>
        <a:p>
          <a:endParaRPr lang="en-US"/>
        </a:p>
      </dgm:t>
    </dgm:pt>
    <dgm:pt modelId="{63B5CF38-9C85-4075-985F-CA575435765E}" type="sibTrans" cxnId="{1C9C7950-23B2-45D5-B98B-6B0BC48A4AAB}">
      <dgm:prSet/>
      <dgm:spPr>
        <a:xfrm rot="5400000">
          <a:off x="3639840" y="1381366"/>
          <a:ext cx="835883" cy="101161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87D2CA92-685B-4D49-8B17-8ADAB11AC732}">
      <dgm:prSet phldrT="[Text]" custT="1"/>
      <dgm:spPr>
        <a:xfrm>
          <a:off x="3829415" y="1686906"/>
          <a:ext cx="1124015" cy="67440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>
            <a:buNone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Inclusion</a:t>
          </a:r>
        </a:p>
      </dgm:t>
    </dgm:pt>
    <dgm:pt modelId="{6FC8ABEA-B58F-4E46-BC5D-D5D4823E0A1B}" type="parTrans" cxnId="{CED2ABF0-4386-4A2F-8CB7-0BF6B5225C64}">
      <dgm:prSet/>
      <dgm:spPr/>
      <dgm:t>
        <a:bodyPr/>
        <a:lstStyle/>
        <a:p>
          <a:endParaRPr lang="en-US"/>
        </a:p>
      </dgm:t>
    </dgm:pt>
    <dgm:pt modelId="{B07A4E0C-CB7E-4736-B877-50895DF9058A}" type="sibTrans" cxnId="{CED2ABF0-4386-4A2F-8CB7-0BF6B5225C64}">
      <dgm:prSet/>
      <dgm:spPr/>
      <dgm:t>
        <a:bodyPr/>
        <a:lstStyle/>
        <a:p>
          <a:endParaRPr lang="en-US"/>
        </a:p>
      </dgm:t>
    </dgm:pt>
    <dgm:pt modelId="{354332DD-B52A-4B59-A6D7-9FDF0494F572}" type="pres">
      <dgm:prSet presAssocID="{827813F6-E871-4A20-B544-1AB046BE3563}" presName="Name0" presStyleCnt="0">
        <dgm:presLayoutVars>
          <dgm:dir/>
          <dgm:resizeHandles/>
        </dgm:presLayoutVars>
      </dgm:prSet>
      <dgm:spPr/>
    </dgm:pt>
    <dgm:pt modelId="{F3B7859C-280D-4478-9BFC-669E905FECFD}" type="pres">
      <dgm:prSet presAssocID="{355EF21D-6EBC-4632-8BFF-4EF50CFE3D49}" presName="compNode" presStyleCnt="0"/>
      <dgm:spPr/>
    </dgm:pt>
    <dgm:pt modelId="{E857DABD-7CB5-4625-BABD-751B9E45F2A2}" type="pres">
      <dgm:prSet presAssocID="{355EF21D-6EBC-4632-8BFF-4EF50CFE3D49}" presName="dummyConnPt" presStyleCnt="0"/>
      <dgm:spPr/>
    </dgm:pt>
    <dgm:pt modelId="{AD78328D-22CA-45C0-A98D-3B44CC426FE1}" type="pres">
      <dgm:prSet presAssocID="{355EF21D-6EBC-4632-8BFF-4EF50CFE3D49}" presName="node" presStyleLbl="node1" presStyleIdx="0" presStyleCnt="9">
        <dgm:presLayoutVars>
          <dgm:bulletEnabled val="1"/>
        </dgm:presLayoutVars>
      </dgm:prSet>
      <dgm:spPr/>
    </dgm:pt>
    <dgm:pt modelId="{B4B8CB55-AE53-4DF2-9FDD-0B9F20E9998C}" type="pres">
      <dgm:prSet presAssocID="{ADCCFDC6-2DE3-4E12-9A21-063D2847CED1}" presName="sibTrans" presStyleLbl="bgSibTrans2D1" presStyleIdx="0" presStyleCnt="8"/>
      <dgm:spPr/>
    </dgm:pt>
    <dgm:pt modelId="{D3D3C09C-F374-4918-8C7B-5CDEEA2B148B}" type="pres">
      <dgm:prSet presAssocID="{D38002FE-E3DC-418D-BB2E-C4C67A7CB49B}" presName="compNode" presStyleCnt="0"/>
      <dgm:spPr/>
    </dgm:pt>
    <dgm:pt modelId="{9DB04FA4-7839-4405-A20E-34033AB42024}" type="pres">
      <dgm:prSet presAssocID="{D38002FE-E3DC-418D-BB2E-C4C67A7CB49B}" presName="dummyConnPt" presStyleCnt="0"/>
      <dgm:spPr/>
    </dgm:pt>
    <dgm:pt modelId="{3CA866B3-F386-495F-9F39-F4FB3DFC0328}" type="pres">
      <dgm:prSet presAssocID="{D38002FE-E3DC-418D-BB2E-C4C67A7CB49B}" presName="node" presStyleLbl="node1" presStyleIdx="1" presStyleCnt="9" custScaleX="110326" custLinFactNeighborX="1055" custLinFactNeighborY="3273">
        <dgm:presLayoutVars>
          <dgm:bulletEnabled val="1"/>
        </dgm:presLayoutVars>
      </dgm:prSet>
      <dgm:spPr/>
    </dgm:pt>
    <dgm:pt modelId="{0D860B5F-4585-442D-B9F7-FDC1816AF2E4}" type="pres">
      <dgm:prSet presAssocID="{99F7661B-0F85-4CA9-A5AD-78C9C92729A8}" presName="sibTrans" presStyleLbl="bgSibTrans2D1" presStyleIdx="1" presStyleCnt="8"/>
      <dgm:spPr/>
    </dgm:pt>
    <dgm:pt modelId="{1D29C235-E6AC-4F10-9ADF-637AC9BB1827}" type="pres">
      <dgm:prSet presAssocID="{C4148526-A9AF-4A08-A133-BEA7EEC303C8}" presName="compNode" presStyleCnt="0"/>
      <dgm:spPr/>
    </dgm:pt>
    <dgm:pt modelId="{2BA45A22-C4D8-411E-9DD5-ECD8A13F7596}" type="pres">
      <dgm:prSet presAssocID="{C4148526-A9AF-4A08-A133-BEA7EEC303C8}" presName="dummyConnPt" presStyleCnt="0"/>
      <dgm:spPr/>
    </dgm:pt>
    <dgm:pt modelId="{74F1F06E-5026-4717-B53B-EA93C57C09BD}" type="pres">
      <dgm:prSet presAssocID="{C4148526-A9AF-4A08-A133-BEA7EEC303C8}" presName="node" presStyleLbl="node1" presStyleIdx="2" presStyleCnt="9" custLinFactNeighborX="-636">
        <dgm:presLayoutVars>
          <dgm:bulletEnabled val="1"/>
        </dgm:presLayoutVars>
      </dgm:prSet>
      <dgm:spPr/>
    </dgm:pt>
    <dgm:pt modelId="{8708D25B-E194-46BD-AEEF-CDCE3E2E0592}" type="pres">
      <dgm:prSet presAssocID="{20A21602-6813-4DD3-8BA7-1DA10CF0082C}" presName="sibTrans" presStyleLbl="bgSibTrans2D1" presStyleIdx="2" presStyleCnt="8"/>
      <dgm:spPr/>
    </dgm:pt>
    <dgm:pt modelId="{102D4F5D-8801-4302-B41B-B5A42BEFCF7F}" type="pres">
      <dgm:prSet presAssocID="{BBA3007F-5DCF-4FA7-A413-71BAB5E3C796}" presName="compNode" presStyleCnt="0"/>
      <dgm:spPr/>
    </dgm:pt>
    <dgm:pt modelId="{4D3F0BB2-AAB7-439A-AA8A-C9CAB9D7CFB1}" type="pres">
      <dgm:prSet presAssocID="{BBA3007F-5DCF-4FA7-A413-71BAB5E3C796}" presName="dummyConnPt" presStyleCnt="0"/>
      <dgm:spPr/>
    </dgm:pt>
    <dgm:pt modelId="{294770BC-6AB2-4B1F-926F-63B6CB95BA7F}" type="pres">
      <dgm:prSet presAssocID="{BBA3007F-5DCF-4FA7-A413-71BAB5E3C796}" presName="node" presStyleLbl="node1" presStyleIdx="3" presStyleCnt="9">
        <dgm:presLayoutVars>
          <dgm:bulletEnabled val="1"/>
        </dgm:presLayoutVars>
      </dgm:prSet>
      <dgm:spPr/>
    </dgm:pt>
    <dgm:pt modelId="{A85DA22B-9D12-4082-90A8-04FCFC6E3171}" type="pres">
      <dgm:prSet presAssocID="{CB1112E9-D3C1-4BBD-A4D0-D29FCDE6DBD8}" presName="sibTrans" presStyleLbl="bgSibTrans2D1" presStyleIdx="3" presStyleCnt="8"/>
      <dgm:spPr/>
    </dgm:pt>
    <dgm:pt modelId="{4E34A181-8D2E-48CA-926E-3C61B9BE71A8}" type="pres">
      <dgm:prSet presAssocID="{385D1D8C-252A-4ECD-A0BA-28CEE0A5C922}" presName="compNode" presStyleCnt="0"/>
      <dgm:spPr/>
    </dgm:pt>
    <dgm:pt modelId="{04F59F97-D393-45F8-9470-82CD4CC3DD98}" type="pres">
      <dgm:prSet presAssocID="{385D1D8C-252A-4ECD-A0BA-28CEE0A5C922}" presName="dummyConnPt" presStyleCnt="0"/>
      <dgm:spPr/>
    </dgm:pt>
    <dgm:pt modelId="{F0E00B1C-D3F8-4BA5-BFF8-A82A4F0FF2EA}" type="pres">
      <dgm:prSet presAssocID="{385D1D8C-252A-4ECD-A0BA-28CEE0A5C922}" presName="node" presStyleLbl="node1" presStyleIdx="4" presStyleCnt="9">
        <dgm:presLayoutVars>
          <dgm:bulletEnabled val="1"/>
        </dgm:presLayoutVars>
      </dgm:prSet>
      <dgm:spPr/>
    </dgm:pt>
    <dgm:pt modelId="{5CEBB9DA-716C-4A5D-8BFE-24445EC50CC6}" type="pres">
      <dgm:prSet presAssocID="{17FFD6DA-2BBC-4A9E-A501-7EA2CCFFE3AD}" presName="sibTrans" presStyleLbl="bgSibTrans2D1" presStyleIdx="4" presStyleCnt="8"/>
      <dgm:spPr/>
    </dgm:pt>
    <dgm:pt modelId="{72CA924E-CABB-4353-ADD2-CF35FE70EF1E}" type="pres">
      <dgm:prSet presAssocID="{6A9C9185-62A9-4135-AF1B-65CEA308EAB7}" presName="compNode" presStyleCnt="0"/>
      <dgm:spPr/>
    </dgm:pt>
    <dgm:pt modelId="{33980938-9BBD-4221-B38B-03C8948B1386}" type="pres">
      <dgm:prSet presAssocID="{6A9C9185-62A9-4135-AF1B-65CEA308EAB7}" presName="dummyConnPt" presStyleCnt="0"/>
      <dgm:spPr/>
    </dgm:pt>
    <dgm:pt modelId="{C003AFCA-1C19-47C4-A727-141030F2FAE7}" type="pres">
      <dgm:prSet presAssocID="{6A9C9185-62A9-4135-AF1B-65CEA308EAB7}" presName="node" presStyleLbl="node1" presStyleIdx="5" presStyleCnt="9">
        <dgm:presLayoutVars>
          <dgm:bulletEnabled val="1"/>
        </dgm:presLayoutVars>
      </dgm:prSet>
      <dgm:spPr/>
    </dgm:pt>
    <dgm:pt modelId="{791FF206-8CE2-4A9D-9A98-5B0DBD044E66}" type="pres">
      <dgm:prSet presAssocID="{FF0ED74C-740E-46E9-89C1-6BC12A445076}" presName="sibTrans" presStyleLbl="bgSibTrans2D1" presStyleIdx="5" presStyleCnt="8"/>
      <dgm:spPr/>
    </dgm:pt>
    <dgm:pt modelId="{99C14E3E-E734-4AD5-9D52-1B9D8E2B4680}" type="pres">
      <dgm:prSet presAssocID="{0C1A0286-FA39-42C0-8599-3100BC0B76F5}" presName="compNode" presStyleCnt="0"/>
      <dgm:spPr/>
    </dgm:pt>
    <dgm:pt modelId="{FC1805DC-AD68-4D98-B317-C2AE882577D9}" type="pres">
      <dgm:prSet presAssocID="{0C1A0286-FA39-42C0-8599-3100BC0B76F5}" presName="dummyConnPt" presStyleCnt="0"/>
      <dgm:spPr/>
    </dgm:pt>
    <dgm:pt modelId="{93A96397-4291-4F86-863B-50B9CA7441E3}" type="pres">
      <dgm:prSet presAssocID="{0C1A0286-FA39-42C0-8599-3100BC0B76F5}" presName="node" presStyleLbl="node1" presStyleIdx="6" presStyleCnt="9">
        <dgm:presLayoutVars>
          <dgm:bulletEnabled val="1"/>
        </dgm:presLayoutVars>
      </dgm:prSet>
      <dgm:spPr/>
    </dgm:pt>
    <dgm:pt modelId="{4046A48A-E214-4E88-AB3F-D48F00E4AFF6}" type="pres">
      <dgm:prSet presAssocID="{22941B8B-1BD4-4F1B-9D5B-8D7B17BBA5DF}" presName="sibTrans" presStyleLbl="bgSibTrans2D1" presStyleIdx="6" presStyleCnt="8"/>
      <dgm:spPr/>
    </dgm:pt>
    <dgm:pt modelId="{1BC6E849-3A3B-43A4-A39C-F595BDB5760B}" type="pres">
      <dgm:prSet presAssocID="{DCA2C228-D116-4E24-AA04-E53A221B68CD}" presName="compNode" presStyleCnt="0"/>
      <dgm:spPr/>
    </dgm:pt>
    <dgm:pt modelId="{A1191D75-B292-4186-969F-5D6D2400EF4D}" type="pres">
      <dgm:prSet presAssocID="{DCA2C228-D116-4E24-AA04-E53A221B68CD}" presName="dummyConnPt" presStyleCnt="0"/>
      <dgm:spPr/>
    </dgm:pt>
    <dgm:pt modelId="{C466D50C-696C-40F9-B478-B303DBF90444}" type="pres">
      <dgm:prSet presAssocID="{DCA2C228-D116-4E24-AA04-E53A221B68CD}" presName="node" presStyleLbl="node1" presStyleIdx="7" presStyleCnt="9" custScaleX="101535">
        <dgm:presLayoutVars>
          <dgm:bulletEnabled val="1"/>
        </dgm:presLayoutVars>
      </dgm:prSet>
      <dgm:spPr/>
    </dgm:pt>
    <dgm:pt modelId="{2DB37AB9-480B-40C4-A4DA-314492A7B6EA}" type="pres">
      <dgm:prSet presAssocID="{63B5CF38-9C85-4075-985F-CA575435765E}" presName="sibTrans" presStyleLbl="bgSibTrans2D1" presStyleIdx="7" presStyleCnt="8"/>
      <dgm:spPr/>
    </dgm:pt>
    <dgm:pt modelId="{E47A0CB0-CF83-463E-8ED5-28A061E53586}" type="pres">
      <dgm:prSet presAssocID="{87D2CA92-685B-4D49-8B17-8ADAB11AC732}" presName="compNode" presStyleCnt="0"/>
      <dgm:spPr/>
    </dgm:pt>
    <dgm:pt modelId="{4C09C7D1-B88B-4D9F-A007-A21B9025E99E}" type="pres">
      <dgm:prSet presAssocID="{87D2CA92-685B-4D49-8B17-8ADAB11AC732}" presName="dummyConnPt" presStyleCnt="0"/>
      <dgm:spPr/>
    </dgm:pt>
    <dgm:pt modelId="{CA40A897-5DF5-4B1C-943F-DBB2F8F0FAA1}" type="pres">
      <dgm:prSet presAssocID="{87D2CA92-685B-4D49-8B17-8ADAB11AC732}" presName="node" presStyleLbl="node1" presStyleIdx="8" presStyleCnt="9">
        <dgm:presLayoutVars>
          <dgm:bulletEnabled val="1"/>
        </dgm:presLayoutVars>
      </dgm:prSet>
      <dgm:spPr/>
    </dgm:pt>
  </dgm:ptLst>
  <dgm:cxnLst>
    <dgm:cxn modelId="{C1E2F307-0035-492E-BCD0-9CE1CCE5869D}" srcId="{827813F6-E871-4A20-B544-1AB046BE3563}" destId="{355EF21D-6EBC-4632-8BFF-4EF50CFE3D49}" srcOrd="0" destOrd="0" parTransId="{E460AC1E-6E32-44D3-8153-DAD488E50003}" sibTransId="{ADCCFDC6-2DE3-4E12-9A21-063D2847CED1}"/>
    <dgm:cxn modelId="{BC350814-07D1-46E2-8E6D-4C40CE64363D}" srcId="{827813F6-E871-4A20-B544-1AB046BE3563}" destId="{6A9C9185-62A9-4135-AF1B-65CEA308EAB7}" srcOrd="5" destOrd="0" parTransId="{C6E0F43B-4AC3-4B6F-9542-33C442613E4C}" sibTransId="{FF0ED74C-740E-46E9-89C1-6BC12A445076}"/>
    <dgm:cxn modelId="{53D61A1D-033B-4F1E-BDC4-D9F67EF0DCDE}" srcId="{827813F6-E871-4A20-B544-1AB046BE3563}" destId="{0C1A0286-FA39-42C0-8599-3100BC0B76F5}" srcOrd="6" destOrd="0" parTransId="{AA0290BF-ADC7-4C61-8177-8F9496C94DDD}" sibTransId="{22941B8B-1BD4-4F1B-9D5B-8D7B17BBA5DF}"/>
    <dgm:cxn modelId="{363DE11D-6016-4197-B2DA-8060548053A5}" type="presOf" srcId="{DCA2C228-D116-4E24-AA04-E53A221B68CD}" destId="{C466D50C-696C-40F9-B478-B303DBF90444}" srcOrd="0" destOrd="0" presId="urn:microsoft.com/office/officeart/2005/8/layout/bProcess4"/>
    <dgm:cxn modelId="{E5F4ED1D-9FBB-445D-B9E6-53F77701AC71}" type="presOf" srcId="{BBA3007F-5DCF-4FA7-A413-71BAB5E3C796}" destId="{294770BC-6AB2-4B1F-926F-63B6CB95BA7F}" srcOrd="0" destOrd="0" presId="urn:microsoft.com/office/officeart/2005/8/layout/bProcess4"/>
    <dgm:cxn modelId="{A0F7D61F-BB6B-413F-B75B-34CD3AAF43A3}" type="presOf" srcId="{385D1D8C-252A-4ECD-A0BA-28CEE0A5C922}" destId="{F0E00B1C-D3F8-4BA5-BFF8-A82A4F0FF2EA}" srcOrd="0" destOrd="0" presId="urn:microsoft.com/office/officeart/2005/8/layout/bProcess4"/>
    <dgm:cxn modelId="{91E76432-1D1B-408E-8440-13631ACD5CAE}" type="presOf" srcId="{C4148526-A9AF-4A08-A133-BEA7EEC303C8}" destId="{74F1F06E-5026-4717-B53B-EA93C57C09BD}" srcOrd="0" destOrd="0" presId="urn:microsoft.com/office/officeart/2005/8/layout/bProcess4"/>
    <dgm:cxn modelId="{82024266-86F6-49E5-9745-1D31B03279D9}" type="presOf" srcId="{63B5CF38-9C85-4075-985F-CA575435765E}" destId="{2DB37AB9-480B-40C4-A4DA-314492A7B6EA}" srcOrd="0" destOrd="0" presId="urn:microsoft.com/office/officeart/2005/8/layout/bProcess4"/>
    <dgm:cxn modelId="{84CCCE6A-E177-42D9-9241-FE7EC25BC434}" type="presOf" srcId="{6A9C9185-62A9-4135-AF1B-65CEA308EAB7}" destId="{C003AFCA-1C19-47C4-A727-141030F2FAE7}" srcOrd="0" destOrd="0" presId="urn:microsoft.com/office/officeart/2005/8/layout/bProcess4"/>
    <dgm:cxn modelId="{1A9BE44A-4536-47A1-9BD0-1DDAAF0EFC08}" type="presOf" srcId="{CB1112E9-D3C1-4BBD-A4D0-D29FCDE6DBD8}" destId="{A85DA22B-9D12-4082-90A8-04FCFC6E3171}" srcOrd="0" destOrd="0" presId="urn:microsoft.com/office/officeart/2005/8/layout/bProcess4"/>
    <dgm:cxn modelId="{C07AB66F-510C-41B7-AE92-E1997C296DD6}" srcId="{827813F6-E871-4A20-B544-1AB046BE3563}" destId="{BBA3007F-5DCF-4FA7-A413-71BAB5E3C796}" srcOrd="3" destOrd="0" parTransId="{86E32246-268D-4864-8D95-D5F5F742E679}" sibTransId="{CB1112E9-D3C1-4BBD-A4D0-D29FCDE6DBD8}"/>
    <dgm:cxn modelId="{1C9C7950-23B2-45D5-B98B-6B0BC48A4AAB}" srcId="{827813F6-E871-4A20-B544-1AB046BE3563}" destId="{DCA2C228-D116-4E24-AA04-E53A221B68CD}" srcOrd="7" destOrd="0" parTransId="{C4148401-D32C-419A-A183-E408682722F5}" sibTransId="{63B5CF38-9C85-4075-985F-CA575435765E}"/>
    <dgm:cxn modelId="{3C9AB254-1636-495C-BD02-804FC5A8B101}" type="presOf" srcId="{D38002FE-E3DC-418D-BB2E-C4C67A7CB49B}" destId="{3CA866B3-F386-495F-9F39-F4FB3DFC0328}" srcOrd="0" destOrd="0" presId="urn:microsoft.com/office/officeart/2005/8/layout/bProcess4"/>
    <dgm:cxn modelId="{D181A755-9C37-4279-8CBA-E563D27480B5}" type="presOf" srcId="{355EF21D-6EBC-4632-8BFF-4EF50CFE3D49}" destId="{AD78328D-22CA-45C0-A98D-3B44CC426FE1}" srcOrd="0" destOrd="0" presId="urn:microsoft.com/office/officeart/2005/8/layout/bProcess4"/>
    <dgm:cxn modelId="{B7D4CE57-444C-45B7-B8D0-9CC4AF26FEBD}" srcId="{827813F6-E871-4A20-B544-1AB046BE3563}" destId="{C4148526-A9AF-4A08-A133-BEA7EEC303C8}" srcOrd="2" destOrd="0" parTransId="{1C910363-83F9-47BE-A2FE-7A07DCA22062}" sibTransId="{20A21602-6813-4DD3-8BA7-1DA10CF0082C}"/>
    <dgm:cxn modelId="{CABDA85A-ED07-4238-802D-5393D88F5BFD}" type="presOf" srcId="{99F7661B-0F85-4CA9-A5AD-78C9C92729A8}" destId="{0D860B5F-4585-442D-B9F7-FDC1816AF2E4}" srcOrd="0" destOrd="0" presId="urn:microsoft.com/office/officeart/2005/8/layout/bProcess4"/>
    <dgm:cxn modelId="{56F2CC83-7797-4B45-9078-20D350161F29}" type="presOf" srcId="{22941B8B-1BD4-4F1B-9D5B-8D7B17BBA5DF}" destId="{4046A48A-E214-4E88-AB3F-D48F00E4AFF6}" srcOrd="0" destOrd="0" presId="urn:microsoft.com/office/officeart/2005/8/layout/bProcess4"/>
    <dgm:cxn modelId="{79E1BD9F-44A3-49DE-933B-2BFD4395A44E}" type="presOf" srcId="{ADCCFDC6-2DE3-4E12-9A21-063D2847CED1}" destId="{B4B8CB55-AE53-4DF2-9FDD-0B9F20E9998C}" srcOrd="0" destOrd="0" presId="urn:microsoft.com/office/officeart/2005/8/layout/bProcess4"/>
    <dgm:cxn modelId="{B84D25B6-CE8C-4FAE-8DBE-AB6A8ADA5A51}" type="presOf" srcId="{87D2CA92-685B-4D49-8B17-8ADAB11AC732}" destId="{CA40A897-5DF5-4B1C-943F-DBB2F8F0FAA1}" srcOrd="0" destOrd="0" presId="urn:microsoft.com/office/officeart/2005/8/layout/bProcess4"/>
    <dgm:cxn modelId="{5808C9CF-15CC-4BAE-AE61-D227880276E5}" srcId="{827813F6-E871-4A20-B544-1AB046BE3563}" destId="{385D1D8C-252A-4ECD-A0BA-28CEE0A5C922}" srcOrd="4" destOrd="0" parTransId="{3D765CD9-C842-444A-8627-58FF4A991DA7}" sibTransId="{17FFD6DA-2BBC-4A9E-A501-7EA2CCFFE3AD}"/>
    <dgm:cxn modelId="{6B21F5EF-73F9-452A-BA56-A120DF6E4CCE}" type="presOf" srcId="{FF0ED74C-740E-46E9-89C1-6BC12A445076}" destId="{791FF206-8CE2-4A9D-9A98-5B0DBD044E66}" srcOrd="0" destOrd="0" presId="urn:microsoft.com/office/officeart/2005/8/layout/bProcess4"/>
    <dgm:cxn modelId="{CED2ABF0-4386-4A2F-8CB7-0BF6B5225C64}" srcId="{827813F6-E871-4A20-B544-1AB046BE3563}" destId="{87D2CA92-685B-4D49-8B17-8ADAB11AC732}" srcOrd="8" destOrd="0" parTransId="{6FC8ABEA-B58F-4E46-BC5D-D5D4823E0A1B}" sibTransId="{B07A4E0C-CB7E-4736-B877-50895DF9058A}"/>
    <dgm:cxn modelId="{12BE11F3-7689-4542-AE44-EAFF60E7B0F3}" srcId="{827813F6-E871-4A20-B544-1AB046BE3563}" destId="{D38002FE-E3DC-418D-BB2E-C4C67A7CB49B}" srcOrd="1" destOrd="0" parTransId="{5BE02335-C216-4BE1-8D2F-536942A4483C}" sibTransId="{99F7661B-0F85-4CA9-A5AD-78C9C92729A8}"/>
    <dgm:cxn modelId="{251A42F5-78C7-4998-838E-160713977BC3}" type="presOf" srcId="{20A21602-6813-4DD3-8BA7-1DA10CF0082C}" destId="{8708D25B-E194-46BD-AEEF-CDCE3E2E0592}" srcOrd="0" destOrd="0" presId="urn:microsoft.com/office/officeart/2005/8/layout/bProcess4"/>
    <dgm:cxn modelId="{27CF8FF6-6A20-4872-A62E-CA1E00B3DAAD}" type="presOf" srcId="{17FFD6DA-2BBC-4A9E-A501-7EA2CCFFE3AD}" destId="{5CEBB9DA-716C-4A5D-8BFE-24445EC50CC6}" srcOrd="0" destOrd="0" presId="urn:microsoft.com/office/officeart/2005/8/layout/bProcess4"/>
    <dgm:cxn modelId="{E114AFF9-7B7B-46E4-98EE-73777AC6B2A7}" type="presOf" srcId="{827813F6-E871-4A20-B544-1AB046BE3563}" destId="{354332DD-B52A-4B59-A6D7-9FDF0494F572}" srcOrd="0" destOrd="0" presId="urn:microsoft.com/office/officeart/2005/8/layout/bProcess4"/>
    <dgm:cxn modelId="{AB0714FD-5752-4534-8438-6E6C5949FF60}" type="presOf" srcId="{0C1A0286-FA39-42C0-8599-3100BC0B76F5}" destId="{93A96397-4291-4F86-863B-50B9CA7441E3}" srcOrd="0" destOrd="0" presId="urn:microsoft.com/office/officeart/2005/8/layout/bProcess4"/>
    <dgm:cxn modelId="{89BC4111-5628-4EB1-BC5C-C0CAE981F3AD}" type="presParOf" srcId="{354332DD-B52A-4B59-A6D7-9FDF0494F572}" destId="{F3B7859C-280D-4478-9BFC-669E905FECFD}" srcOrd="0" destOrd="0" presId="urn:microsoft.com/office/officeart/2005/8/layout/bProcess4"/>
    <dgm:cxn modelId="{73C8F146-3DD0-44C8-B546-0AEC004A317F}" type="presParOf" srcId="{F3B7859C-280D-4478-9BFC-669E905FECFD}" destId="{E857DABD-7CB5-4625-BABD-751B9E45F2A2}" srcOrd="0" destOrd="0" presId="urn:microsoft.com/office/officeart/2005/8/layout/bProcess4"/>
    <dgm:cxn modelId="{821C6779-47AB-4D03-BD2C-4A3C4D87EB4B}" type="presParOf" srcId="{F3B7859C-280D-4478-9BFC-669E905FECFD}" destId="{AD78328D-22CA-45C0-A98D-3B44CC426FE1}" srcOrd="1" destOrd="0" presId="urn:microsoft.com/office/officeart/2005/8/layout/bProcess4"/>
    <dgm:cxn modelId="{4AE74A50-CC7B-4CF0-A8F5-DEFCCF7495C6}" type="presParOf" srcId="{354332DD-B52A-4B59-A6D7-9FDF0494F572}" destId="{B4B8CB55-AE53-4DF2-9FDD-0B9F20E9998C}" srcOrd="1" destOrd="0" presId="urn:microsoft.com/office/officeart/2005/8/layout/bProcess4"/>
    <dgm:cxn modelId="{434317F2-BF6A-41BE-B0B4-36A1994018F7}" type="presParOf" srcId="{354332DD-B52A-4B59-A6D7-9FDF0494F572}" destId="{D3D3C09C-F374-4918-8C7B-5CDEEA2B148B}" srcOrd="2" destOrd="0" presId="urn:microsoft.com/office/officeart/2005/8/layout/bProcess4"/>
    <dgm:cxn modelId="{B1EE4199-851E-4E98-8869-E48FF7F0D99E}" type="presParOf" srcId="{D3D3C09C-F374-4918-8C7B-5CDEEA2B148B}" destId="{9DB04FA4-7839-4405-A20E-34033AB42024}" srcOrd="0" destOrd="0" presId="urn:microsoft.com/office/officeart/2005/8/layout/bProcess4"/>
    <dgm:cxn modelId="{E4897A61-1BB2-4120-AEF6-425001C083CC}" type="presParOf" srcId="{D3D3C09C-F374-4918-8C7B-5CDEEA2B148B}" destId="{3CA866B3-F386-495F-9F39-F4FB3DFC0328}" srcOrd="1" destOrd="0" presId="urn:microsoft.com/office/officeart/2005/8/layout/bProcess4"/>
    <dgm:cxn modelId="{016DE8ED-9FF6-469C-ADA7-D4F0592BE9D8}" type="presParOf" srcId="{354332DD-B52A-4B59-A6D7-9FDF0494F572}" destId="{0D860B5F-4585-442D-B9F7-FDC1816AF2E4}" srcOrd="3" destOrd="0" presId="urn:microsoft.com/office/officeart/2005/8/layout/bProcess4"/>
    <dgm:cxn modelId="{B0D2AC02-673F-4829-9F8C-58FAC9FD86CC}" type="presParOf" srcId="{354332DD-B52A-4B59-A6D7-9FDF0494F572}" destId="{1D29C235-E6AC-4F10-9ADF-637AC9BB1827}" srcOrd="4" destOrd="0" presId="urn:microsoft.com/office/officeart/2005/8/layout/bProcess4"/>
    <dgm:cxn modelId="{3CD40A60-CEFC-42B2-A11C-B90253018276}" type="presParOf" srcId="{1D29C235-E6AC-4F10-9ADF-637AC9BB1827}" destId="{2BA45A22-C4D8-411E-9DD5-ECD8A13F7596}" srcOrd="0" destOrd="0" presId="urn:microsoft.com/office/officeart/2005/8/layout/bProcess4"/>
    <dgm:cxn modelId="{CA2B6DDC-3C0B-4E89-B799-D8A993AEF956}" type="presParOf" srcId="{1D29C235-E6AC-4F10-9ADF-637AC9BB1827}" destId="{74F1F06E-5026-4717-B53B-EA93C57C09BD}" srcOrd="1" destOrd="0" presId="urn:microsoft.com/office/officeart/2005/8/layout/bProcess4"/>
    <dgm:cxn modelId="{F3D3963D-1702-4386-B996-79A291C88F8D}" type="presParOf" srcId="{354332DD-B52A-4B59-A6D7-9FDF0494F572}" destId="{8708D25B-E194-46BD-AEEF-CDCE3E2E0592}" srcOrd="5" destOrd="0" presId="urn:microsoft.com/office/officeart/2005/8/layout/bProcess4"/>
    <dgm:cxn modelId="{65663835-D9A9-4E7C-A055-FE67A9FD6EA9}" type="presParOf" srcId="{354332DD-B52A-4B59-A6D7-9FDF0494F572}" destId="{102D4F5D-8801-4302-B41B-B5A42BEFCF7F}" srcOrd="6" destOrd="0" presId="urn:microsoft.com/office/officeart/2005/8/layout/bProcess4"/>
    <dgm:cxn modelId="{80803557-E67C-45EC-BFF7-1788F63B362E}" type="presParOf" srcId="{102D4F5D-8801-4302-B41B-B5A42BEFCF7F}" destId="{4D3F0BB2-AAB7-439A-AA8A-C9CAB9D7CFB1}" srcOrd="0" destOrd="0" presId="urn:microsoft.com/office/officeart/2005/8/layout/bProcess4"/>
    <dgm:cxn modelId="{44D3DEE7-A6BF-41D0-B70E-5155C2A08D67}" type="presParOf" srcId="{102D4F5D-8801-4302-B41B-B5A42BEFCF7F}" destId="{294770BC-6AB2-4B1F-926F-63B6CB95BA7F}" srcOrd="1" destOrd="0" presId="urn:microsoft.com/office/officeart/2005/8/layout/bProcess4"/>
    <dgm:cxn modelId="{104F5197-436F-4A06-9B90-97DEAD28A7F2}" type="presParOf" srcId="{354332DD-B52A-4B59-A6D7-9FDF0494F572}" destId="{A85DA22B-9D12-4082-90A8-04FCFC6E3171}" srcOrd="7" destOrd="0" presId="urn:microsoft.com/office/officeart/2005/8/layout/bProcess4"/>
    <dgm:cxn modelId="{2E550B68-5005-47F8-AE14-1AD0ADCE6F8A}" type="presParOf" srcId="{354332DD-B52A-4B59-A6D7-9FDF0494F572}" destId="{4E34A181-8D2E-48CA-926E-3C61B9BE71A8}" srcOrd="8" destOrd="0" presId="urn:microsoft.com/office/officeart/2005/8/layout/bProcess4"/>
    <dgm:cxn modelId="{9D04D9FE-CB55-4F41-9083-8C931483DA9E}" type="presParOf" srcId="{4E34A181-8D2E-48CA-926E-3C61B9BE71A8}" destId="{04F59F97-D393-45F8-9470-82CD4CC3DD98}" srcOrd="0" destOrd="0" presId="urn:microsoft.com/office/officeart/2005/8/layout/bProcess4"/>
    <dgm:cxn modelId="{C325C0DE-E2F3-403D-9444-F74D804A2DC4}" type="presParOf" srcId="{4E34A181-8D2E-48CA-926E-3C61B9BE71A8}" destId="{F0E00B1C-D3F8-4BA5-BFF8-A82A4F0FF2EA}" srcOrd="1" destOrd="0" presId="urn:microsoft.com/office/officeart/2005/8/layout/bProcess4"/>
    <dgm:cxn modelId="{3ACBCD02-79E5-4C75-8E47-AEDFCB446451}" type="presParOf" srcId="{354332DD-B52A-4B59-A6D7-9FDF0494F572}" destId="{5CEBB9DA-716C-4A5D-8BFE-24445EC50CC6}" srcOrd="9" destOrd="0" presId="urn:microsoft.com/office/officeart/2005/8/layout/bProcess4"/>
    <dgm:cxn modelId="{8B25F38F-2714-4E16-A9AE-4D9F9DD45369}" type="presParOf" srcId="{354332DD-B52A-4B59-A6D7-9FDF0494F572}" destId="{72CA924E-CABB-4353-ADD2-CF35FE70EF1E}" srcOrd="10" destOrd="0" presId="urn:microsoft.com/office/officeart/2005/8/layout/bProcess4"/>
    <dgm:cxn modelId="{F2092940-7738-443E-9D40-4E0FEC4D5888}" type="presParOf" srcId="{72CA924E-CABB-4353-ADD2-CF35FE70EF1E}" destId="{33980938-9BBD-4221-B38B-03C8948B1386}" srcOrd="0" destOrd="0" presId="urn:microsoft.com/office/officeart/2005/8/layout/bProcess4"/>
    <dgm:cxn modelId="{F6EA6B09-B1D0-4FB1-A885-9CFE173ED97F}" type="presParOf" srcId="{72CA924E-CABB-4353-ADD2-CF35FE70EF1E}" destId="{C003AFCA-1C19-47C4-A727-141030F2FAE7}" srcOrd="1" destOrd="0" presId="urn:microsoft.com/office/officeart/2005/8/layout/bProcess4"/>
    <dgm:cxn modelId="{48167440-76D2-41AF-AE71-AFAFD75E7F0C}" type="presParOf" srcId="{354332DD-B52A-4B59-A6D7-9FDF0494F572}" destId="{791FF206-8CE2-4A9D-9A98-5B0DBD044E66}" srcOrd="11" destOrd="0" presId="urn:microsoft.com/office/officeart/2005/8/layout/bProcess4"/>
    <dgm:cxn modelId="{D6B7E2BC-05EB-4F57-BCC2-0070BDC6A3A1}" type="presParOf" srcId="{354332DD-B52A-4B59-A6D7-9FDF0494F572}" destId="{99C14E3E-E734-4AD5-9D52-1B9D8E2B4680}" srcOrd="12" destOrd="0" presId="urn:microsoft.com/office/officeart/2005/8/layout/bProcess4"/>
    <dgm:cxn modelId="{A73EF795-1654-48D3-AC8D-4C64799C6A69}" type="presParOf" srcId="{99C14E3E-E734-4AD5-9D52-1B9D8E2B4680}" destId="{FC1805DC-AD68-4D98-B317-C2AE882577D9}" srcOrd="0" destOrd="0" presId="urn:microsoft.com/office/officeart/2005/8/layout/bProcess4"/>
    <dgm:cxn modelId="{7ABD7CEB-C65C-4F67-B800-FB80D9F98464}" type="presParOf" srcId="{99C14E3E-E734-4AD5-9D52-1B9D8E2B4680}" destId="{93A96397-4291-4F86-863B-50B9CA7441E3}" srcOrd="1" destOrd="0" presId="urn:microsoft.com/office/officeart/2005/8/layout/bProcess4"/>
    <dgm:cxn modelId="{221C2058-1AC4-4503-AFFD-51FDD6D3DDE8}" type="presParOf" srcId="{354332DD-B52A-4B59-A6D7-9FDF0494F572}" destId="{4046A48A-E214-4E88-AB3F-D48F00E4AFF6}" srcOrd="13" destOrd="0" presId="urn:microsoft.com/office/officeart/2005/8/layout/bProcess4"/>
    <dgm:cxn modelId="{1F5A4B0D-45FD-45AF-9F90-92917423234C}" type="presParOf" srcId="{354332DD-B52A-4B59-A6D7-9FDF0494F572}" destId="{1BC6E849-3A3B-43A4-A39C-F595BDB5760B}" srcOrd="14" destOrd="0" presId="urn:microsoft.com/office/officeart/2005/8/layout/bProcess4"/>
    <dgm:cxn modelId="{7B4518B5-DCE4-43CC-BC57-3FDB5E9C163B}" type="presParOf" srcId="{1BC6E849-3A3B-43A4-A39C-F595BDB5760B}" destId="{A1191D75-B292-4186-969F-5D6D2400EF4D}" srcOrd="0" destOrd="0" presId="urn:microsoft.com/office/officeart/2005/8/layout/bProcess4"/>
    <dgm:cxn modelId="{B471440D-FA81-412A-9859-13DE0709140A}" type="presParOf" srcId="{1BC6E849-3A3B-43A4-A39C-F595BDB5760B}" destId="{C466D50C-696C-40F9-B478-B303DBF90444}" srcOrd="1" destOrd="0" presId="urn:microsoft.com/office/officeart/2005/8/layout/bProcess4"/>
    <dgm:cxn modelId="{ADB608A3-0E96-403A-AA35-A40D2B736A6B}" type="presParOf" srcId="{354332DD-B52A-4B59-A6D7-9FDF0494F572}" destId="{2DB37AB9-480B-40C4-A4DA-314492A7B6EA}" srcOrd="15" destOrd="0" presId="urn:microsoft.com/office/officeart/2005/8/layout/bProcess4"/>
    <dgm:cxn modelId="{1828E4B1-CF0C-437C-948A-4D88F803B655}" type="presParOf" srcId="{354332DD-B52A-4B59-A6D7-9FDF0494F572}" destId="{E47A0CB0-CF83-463E-8ED5-28A061E53586}" srcOrd="16" destOrd="0" presId="urn:microsoft.com/office/officeart/2005/8/layout/bProcess4"/>
    <dgm:cxn modelId="{002E9565-3E8A-40BB-8F7A-22C4B91B1B57}" type="presParOf" srcId="{E47A0CB0-CF83-463E-8ED5-28A061E53586}" destId="{4C09C7D1-B88B-4D9F-A007-A21B9025E99E}" srcOrd="0" destOrd="0" presId="urn:microsoft.com/office/officeart/2005/8/layout/bProcess4"/>
    <dgm:cxn modelId="{8AA2A262-BB25-4142-82A1-2A47F66A5BF3}" type="presParOf" srcId="{E47A0CB0-CF83-463E-8ED5-28A061E53586}" destId="{CA40A897-5DF5-4B1C-943F-DBB2F8F0FAA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4474E-1737-4EE1-8E24-4FF8AB80528A}">
      <dsp:nvSpPr>
        <dsp:cNvPr id="0" name=""/>
        <dsp:cNvSpPr/>
      </dsp:nvSpPr>
      <dsp:spPr>
        <a:xfrm>
          <a:off x="7803" y="1265287"/>
          <a:ext cx="2988324" cy="17584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Bureaucratic Public Service Imposed &amp; Inherited from  colonialists</a:t>
          </a:r>
        </a:p>
      </dsp:txBody>
      <dsp:txXfrm>
        <a:off x="48271" y="1305755"/>
        <a:ext cx="2907388" cy="1300738"/>
      </dsp:txXfrm>
    </dsp:sp>
    <dsp:sp modelId="{D332841F-2396-4057-8385-35BCDD5849FA}">
      <dsp:nvSpPr>
        <dsp:cNvPr id="0" name=""/>
        <dsp:cNvSpPr/>
      </dsp:nvSpPr>
      <dsp:spPr>
        <a:xfrm>
          <a:off x="1506002" y="1317257"/>
          <a:ext cx="3844062" cy="3844062"/>
        </a:xfrm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35F5F-C9AC-43E9-8F19-69C4DAFED0A4}">
      <dsp:nvSpPr>
        <dsp:cNvPr id="0" name=""/>
        <dsp:cNvSpPr/>
      </dsp:nvSpPr>
      <dsp:spPr>
        <a:xfrm>
          <a:off x="406830" y="3199299"/>
          <a:ext cx="2802171" cy="90314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From  highly centralized traditional public administration bureaucracy</a:t>
          </a:r>
        </a:p>
      </dsp:txBody>
      <dsp:txXfrm>
        <a:off x="433282" y="3225751"/>
        <a:ext cx="2749267" cy="850241"/>
      </dsp:txXfrm>
    </dsp:sp>
    <dsp:sp modelId="{7EC460AB-6AFF-4EE0-81C8-FD43B8F91804}">
      <dsp:nvSpPr>
        <dsp:cNvPr id="0" name=""/>
        <dsp:cNvSpPr/>
      </dsp:nvSpPr>
      <dsp:spPr>
        <a:xfrm>
          <a:off x="3520180" y="2197574"/>
          <a:ext cx="3798444" cy="179372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Pursues optimization and ultimately serves to further support efficiencies in neo-colonial exploitation: Imposed on us</a:t>
          </a:r>
        </a:p>
      </dsp:txBody>
      <dsp:txXfrm>
        <a:off x="3561458" y="2623221"/>
        <a:ext cx="3715888" cy="1326795"/>
      </dsp:txXfrm>
    </dsp:sp>
    <dsp:sp modelId="{1B12BA81-0FAB-4282-B44E-6008E101EF13}">
      <dsp:nvSpPr>
        <dsp:cNvPr id="0" name=""/>
        <dsp:cNvSpPr/>
      </dsp:nvSpPr>
      <dsp:spPr>
        <a:xfrm>
          <a:off x="5307547" y="310386"/>
          <a:ext cx="4386371" cy="4386371"/>
        </a:xfrm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BA9D0-1BD2-4CCA-9033-E6F888CD0A20}">
      <dsp:nvSpPr>
        <dsp:cNvPr id="0" name=""/>
        <dsp:cNvSpPr/>
      </dsp:nvSpPr>
      <dsp:spPr>
        <a:xfrm>
          <a:off x="4577319" y="1289254"/>
          <a:ext cx="2371776" cy="128256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Through New Public Management Internal reforms  </a:t>
          </a:r>
        </a:p>
      </dsp:txBody>
      <dsp:txXfrm>
        <a:off x="4614884" y="1326819"/>
        <a:ext cx="2296646" cy="1207438"/>
      </dsp:txXfrm>
    </dsp:sp>
    <dsp:sp modelId="{B6A1B882-4D6F-4E52-8DB9-992EBA4CCEC7}">
      <dsp:nvSpPr>
        <dsp:cNvPr id="0" name=""/>
        <dsp:cNvSpPr/>
      </dsp:nvSpPr>
      <dsp:spPr>
        <a:xfrm>
          <a:off x="7652578" y="1450591"/>
          <a:ext cx="3949396" cy="254101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Pursuing values of effectiveness, equity, accountability, people focus, inclusion, participation, ethics, integrity </a:t>
          </a:r>
          <a:r>
            <a:rPr lang="en-US" sz="21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etc</a:t>
          </a:r>
          <a:r>
            <a:rPr lang="en-US" sz="2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: We must design this ourselves.</a:t>
          </a:r>
        </a:p>
      </dsp:txBody>
      <dsp:txXfrm>
        <a:off x="7711054" y="1509067"/>
        <a:ext cx="3832444" cy="1879559"/>
      </dsp:txXfrm>
    </dsp:sp>
    <dsp:sp modelId="{E7C2746A-12B8-4144-A4AB-3AA5D95B0D69}">
      <dsp:nvSpPr>
        <dsp:cNvPr id="0" name=""/>
        <dsp:cNvSpPr/>
      </dsp:nvSpPr>
      <dsp:spPr>
        <a:xfrm>
          <a:off x="8641345" y="3798613"/>
          <a:ext cx="2497985" cy="125379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 Transformational Bureaucracy based on outcomes and values</a:t>
          </a:r>
        </a:p>
      </dsp:txBody>
      <dsp:txXfrm>
        <a:off x="8678067" y="3835335"/>
        <a:ext cx="2424541" cy="1180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4474E-1737-4EE1-8E24-4FF8AB80528A}">
      <dsp:nvSpPr>
        <dsp:cNvPr id="0" name=""/>
        <dsp:cNvSpPr/>
      </dsp:nvSpPr>
      <dsp:spPr>
        <a:xfrm>
          <a:off x="283970" y="2009902"/>
          <a:ext cx="2500095" cy="185637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1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Necessary for rule of law, professionalism &amp; ethics in PA</a:t>
          </a:r>
        </a:p>
      </dsp:txBody>
      <dsp:txXfrm>
        <a:off x="326690" y="2052622"/>
        <a:ext cx="2414655" cy="1373143"/>
      </dsp:txXfrm>
    </dsp:sp>
    <dsp:sp modelId="{D332841F-2396-4057-8385-35BCDD5849FA}">
      <dsp:nvSpPr>
        <dsp:cNvPr id="0" name=""/>
        <dsp:cNvSpPr/>
      </dsp:nvSpPr>
      <dsp:spPr>
        <a:xfrm>
          <a:off x="1764953" y="-494248"/>
          <a:ext cx="5162190" cy="5162190"/>
        </a:xfrm>
        <a:prstGeom prst="leftCircularArrow">
          <a:avLst>
            <a:gd name="adj1" fmla="val 2836"/>
            <a:gd name="adj2" fmla="val 346349"/>
            <a:gd name="adj3" fmla="val 2121860"/>
            <a:gd name="adj4" fmla="val 9024489"/>
            <a:gd name="adj5" fmla="val 3308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35F5F-C9AC-43E9-8F19-69C4DAFED0A4}">
      <dsp:nvSpPr>
        <dsp:cNvPr id="0" name=""/>
        <dsp:cNvSpPr/>
      </dsp:nvSpPr>
      <dsp:spPr>
        <a:xfrm>
          <a:off x="0" y="1328541"/>
          <a:ext cx="3706758" cy="68426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Traditional public administration bureaucracy</a:t>
          </a:r>
        </a:p>
      </dsp:txBody>
      <dsp:txXfrm>
        <a:off x="20041" y="1348582"/>
        <a:ext cx="3666676" cy="644185"/>
      </dsp:txXfrm>
    </dsp:sp>
    <dsp:sp modelId="{7EC460AB-6AFF-4EE0-81C8-FD43B8F91804}">
      <dsp:nvSpPr>
        <dsp:cNvPr id="0" name=""/>
        <dsp:cNvSpPr/>
      </dsp:nvSpPr>
      <dsp:spPr>
        <a:xfrm>
          <a:off x="4004534" y="2160415"/>
          <a:ext cx="4009878" cy="189356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Promotes  organisational inward efficiencies and internal professionalism and accountability</a:t>
          </a:r>
        </a:p>
      </dsp:txBody>
      <dsp:txXfrm>
        <a:off x="4048110" y="2609755"/>
        <a:ext cx="3922726" cy="1400648"/>
      </dsp:txXfrm>
    </dsp:sp>
    <dsp:sp modelId="{1B12BA81-0FAB-4282-B44E-6008E101EF13}">
      <dsp:nvSpPr>
        <dsp:cNvPr id="0" name=""/>
        <dsp:cNvSpPr/>
      </dsp:nvSpPr>
      <dsp:spPr>
        <a:xfrm>
          <a:off x="5432347" y="608240"/>
          <a:ext cx="4856571" cy="4856571"/>
        </a:xfrm>
        <a:prstGeom prst="circularArrow">
          <a:avLst>
            <a:gd name="adj1" fmla="val 2533"/>
            <a:gd name="adj2" fmla="val 307179"/>
            <a:gd name="adj3" fmla="val 19517310"/>
            <a:gd name="adj4" fmla="val 12575511"/>
            <a:gd name="adj5" fmla="val 2955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BA9D0-1BD2-4CCA-9033-E6F888CD0A20}">
      <dsp:nvSpPr>
        <dsp:cNvPr id="0" name=""/>
        <dsp:cNvSpPr/>
      </dsp:nvSpPr>
      <dsp:spPr>
        <a:xfrm>
          <a:off x="4304604" y="1813708"/>
          <a:ext cx="3095289" cy="68426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New Public Management Internal reform </a:t>
          </a:r>
        </a:p>
      </dsp:txBody>
      <dsp:txXfrm>
        <a:off x="4324645" y="1833749"/>
        <a:ext cx="3055207" cy="644185"/>
      </dsp:txXfrm>
    </dsp:sp>
    <dsp:sp modelId="{B6A1B882-4D6F-4E52-8DB9-992EBA4CCEC7}">
      <dsp:nvSpPr>
        <dsp:cNvPr id="0" name=""/>
        <dsp:cNvSpPr/>
      </dsp:nvSpPr>
      <dsp:spPr>
        <a:xfrm>
          <a:off x="8397615" y="1358158"/>
          <a:ext cx="3492789" cy="346756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Promotes pursuing societal values of effectiveness, equity, accountability, people focus, inclusion, participation, ethics, integrity : A people focused public service defining equitable sustainable development.</a:t>
          </a:r>
        </a:p>
      </dsp:txBody>
      <dsp:txXfrm>
        <a:off x="8477413" y="1437956"/>
        <a:ext cx="3333193" cy="2564918"/>
      </dsp:txXfrm>
    </dsp:sp>
    <dsp:sp modelId="{E7C2746A-12B8-4144-A4AB-3AA5D95B0D69}">
      <dsp:nvSpPr>
        <dsp:cNvPr id="0" name=""/>
        <dsp:cNvSpPr/>
      </dsp:nvSpPr>
      <dsp:spPr>
        <a:xfrm>
          <a:off x="7988350" y="389439"/>
          <a:ext cx="3447035" cy="1155132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 Transformational Bureaucracy based on outcomes and values</a:t>
          </a:r>
        </a:p>
      </dsp:txBody>
      <dsp:txXfrm>
        <a:off x="8022183" y="423272"/>
        <a:ext cx="3379369" cy="1087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AD1AA-8E34-4FC3-B2B5-E076DABE916D}">
      <dsp:nvSpPr>
        <dsp:cNvPr id="0" name=""/>
        <dsp:cNvSpPr/>
      </dsp:nvSpPr>
      <dsp:spPr>
        <a:xfrm>
          <a:off x="4242531" y="1424277"/>
          <a:ext cx="3548198" cy="35481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 Innovation Facilitators in resilient effective public service</a:t>
          </a:r>
        </a:p>
      </dsp:txBody>
      <dsp:txXfrm>
        <a:off x="4762153" y="1943899"/>
        <a:ext cx="2508954" cy="2508954"/>
      </dsp:txXfrm>
    </dsp:sp>
    <dsp:sp modelId="{2876B8E7-6A99-4594-94ED-2091D389D41C}">
      <dsp:nvSpPr>
        <dsp:cNvPr id="0" name=""/>
        <dsp:cNvSpPr/>
      </dsp:nvSpPr>
      <dsp:spPr>
        <a:xfrm>
          <a:off x="5129581" y="633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7: Innovation breeds innovation</a:t>
          </a:r>
        </a:p>
      </dsp:txBody>
      <dsp:txXfrm>
        <a:off x="5389392" y="260444"/>
        <a:ext cx="1254477" cy="1254477"/>
      </dsp:txXfrm>
    </dsp:sp>
    <dsp:sp modelId="{1DC0018F-92B6-4F7F-BE69-DFC1E2B84166}">
      <dsp:nvSpPr>
        <dsp:cNvPr id="0" name=""/>
        <dsp:cNvSpPr/>
      </dsp:nvSpPr>
      <dsp:spPr>
        <a:xfrm>
          <a:off x="6763488" y="677419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8: ICT facilitates innovation</a:t>
          </a:r>
        </a:p>
      </dsp:txBody>
      <dsp:txXfrm>
        <a:off x="7023299" y="937230"/>
        <a:ext cx="1254477" cy="1254477"/>
      </dsp:txXfrm>
    </dsp:sp>
    <dsp:sp modelId="{F254DC8F-6E06-4FB9-AADB-2297EAF8487A}">
      <dsp:nvSpPr>
        <dsp:cNvPr id="0" name=""/>
        <dsp:cNvSpPr/>
      </dsp:nvSpPr>
      <dsp:spPr>
        <a:xfrm>
          <a:off x="7281537" y="2311326"/>
          <a:ext cx="2091574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1: Effective transformational and service driven leadership facilitates innovation</a:t>
          </a:r>
        </a:p>
      </dsp:txBody>
      <dsp:txXfrm>
        <a:off x="7587841" y="2571137"/>
        <a:ext cx="1478966" cy="1254477"/>
      </dsp:txXfrm>
    </dsp:sp>
    <dsp:sp modelId="{28EC9C9B-F653-4C78-98D7-EF3EAA28CF57}">
      <dsp:nvSpPr>
        <dsp:cNvPr id="0" name=""/>
        <dsp:cNvSpPr/>
      </dsp:nvSpPr>
      <dsp:spPr>
        <a:xfrm>
          <a:off x="6763488" y="3945233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2: Community engagement and empowerment facilitates innovation</a:t>
          </a:r>
        </a:p>
      </dsp:txBody>
      <dsp:txXfrm>
        <a:off x="7023299" y="4205044"/>
        <a:ext cx="1254477" cy="1254477"/>
      </dsp:txXfrm>
    </dsp:sp>
    <dsp:sp modelId="{8973D930-AACF-4CAB-A754-FDEA8424B80F}">
      <dsp:nvSpPr>
        <dsp:cNvPr id="0" name=""/>
        <dsp:cNvSpPr/>
      </dsp:nvSpPr>
      <dsp:spPr>
        <a:xfrm>
          <a:off x="5129581" y="4622020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3: Collaboration and partnerships promote and facilitate innovation</a:t>
          </a:r>
        </a:p>
      </dsp:txBody>
      <dsp:txXfrm>
        <a:off x="5389392" y="4881831"/>
        <a:ext cx="1254477" cy="1254477"/>
      </dsp:txXfrm>
    </dsp:sp>
    <dsp:sp modelId="{825080CD-0AE5-454A-829B-83B9D2464429}">
      <dsp:nvSpPr>
        <dsp:cNvPr id="0" name=""/>
        <dsp:cNvSpPr/>
      </dsp:nvSpPr>
      <dsp:spPr>
        <a:xfrm>
          <a:off x="3495674" y="3945233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4: Capacity development supports and facilitates innovation</a:t>
          </a:r>
        </a:p>
      </dsp:txBody>
      <dsp:txXfrm>
        <a:off x="3755485" y="4205044"/>
        <a:ext cx="1254477" cy="1254477"/>
      </dsp:txXfrm>
    </dsp:sp>
    <dsp:sp modelId="{251BEAC0-5E47-43DD-B195-0D8BC3E35C96}">
      <dsp:nvSpPr>
        <dsp:cNvPr id="0" name=""/>
        <dsp:cNvSpPr/>
      </dsp:nvSpPr>
      <dsp:spPr>
        <a:xfrm>
          <a:off x="2818888" y="2311326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5: Working in teams encourages and facilitates innovation</a:t>
          </a:r>
        </a:p>
      </dsp:txBody>
      <dsp:txXfrm>
        <a:off x="3078699" y="2571137"/>
        <a:ext cx="1254477" cy="1254477"/>
      </dsp:txXfrm>
    </dsp:sp>
    <dsp:sp modelId="{073E2658-C8B4-41DB-9528-B9A1C9438AB0}">
      <dsp:nvSpPr>
        <dsp:cNvPr id="0" name=""/>
        <dsp:cNvSpPr/>
      </dsp:nvSpPr>
      <dsp:spPr>
        <a:xfrm>
          <a:off x="3495674" y="677419"/>
          <a:ext cx="1774099" cy="1774099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6: Monitoring and evaluation as well as measuring impact breeds innovation</a:t>
          </a:r>
        </a:p>
      </dsp:txBody>
      <dsp:txXfrm>
        <a:off x="3755485" y="937230"/>
        <a:ext cx="1254477" cy="1254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82274-B647-4217-9CD3-0ADE6713307A}">
      <dsp:nvSpPr>
        <dsp:cNvPr id="0" name=""/>
        <dsp:cNvSpPr/>
      </dsp:nvSpPr>
      <dsp:spPr>
        <a:xfrm>
          <a:off x="4892858" y="2002327"/>
          <a:ext cx="2545044" cy="220156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Calibri" panose="020F0502020204030204"/>
              <a:ea typeface="+mn-ea"/>
              <a:cs typeface="+mn-cs"/>
            </a:rPr>
            <a:t>Humanness &amp; Moral guide</a:t>
          </a:r>
        </a:p>
      </dsp:txBody>
      <dsp:txXfrm>
        <a:off x="5314607" y="2367157"/>
        <a:ext cx="1701546" cy="1471906"/>
      </dsp:txXfrm>
    </dsp:sp>
    <dsp:sp modelId="{031BCC8C-BD3F-45B4-8110-04FC3B2BF6F2}">
      <dsp:nvSpPr>
        <dsp:cNvPr id="0" name=""/>
        <dsp:cNvSpPr/>
      </dsp:nvSpPr>
      <dsp:spPr>
        <a:xfrm>
          <a:off x="6486545" y="949026"/>
          <a:ext cx="960237" cy="827372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B9164-EC4B-47EF-B51C-BF88E25E477A}">
      <dsp:nvSpPr>
        <dsp:cNvPr id="0" name=""/>
        <dsp:cNvSpPr/>
      </dsp:nvSpPr>
      <dsp:spPr>
        <a:xfrm>
          <a:off x="5127294" y="0"/>
          <a:ext cx="2085646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Provider, defender, protector</a:t>
          </a:r>
        </a:p>
      </dsp:txBody>
      <dsp:txXfrm>
        <a:off x="5472930" y="299016"/>
        <a:ext cx="1394374" cy="1206296"/>
      </dsp:txXfrm>
    </dsp:sp>
    <dsp:sp modelId="{66D83E5B-BC43-4295-A4D3-CFA317E1EE5F}">
      <dsp:nvSpPr>
        <dsp:cNvPr id="0" name=""/>
        <dsp:cNvSpPr/>
      </dsp:nvSpPr>
      <dsp:spPr>
        <a:xfrm>
          <a:off x="7607218" y="2495771"/>
          <a:ext cx="960237" cy="827372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969B7-BB17-4734-AE24-AE1B42072E32}">
      <dsp:nvSpPr>
        <dsp:cNvPr id="0" name=""/>
        <dsp:cNvSpPr/>
      </dsp:nvSpPr>
      <dsp:spPr>
        <a:xfrm>
          <a:off x="7040073" y="1109783"/>
          <a:ext cx="2085646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Unifier, pacifier</a:t>
          </a:r>
        </a:p>
      </dsp:txBody>
      <dsp:txXfrm>
        <a:off x="7385709" y="1408799"/>
        <a:ext cx="1394374" cy="1206296"/>
      </dsp:txXfrm>
    </dsp:sp>
    <dsp:sp modelId="{B8848048-37F9-495F-9EDB-57EC4F9C5CB0}">
      <dsp:nvSpPr>
        <dsp:cNvPr id="0" name=""/>
        <dsp:cNvSpPr/>
      </dsp:nvSpPr>
      <dsp:spPr>
        <a:xfrm>
          <a:off x="6828726" y="4241755"/>
          <a:ext cx="960237" cy="827372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E8B43-8044-41F0-B523-43E682FA33EE}">
      <dsp:nvSpPr>
        <dsp:cNvPr id="0" name=""/>
        <dsp:cNvSpPr/>
      </dsp:nvSpPr>
      <dsp:spPr>
        <a:xfrm>
          <a:off x="7040073" y="3291488"/>
          <a:ext cx="2085646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discipline, educator</a:t>
          </a:r>
        </a:p>
      </dsp:txBody>
      <dsp:txXfrm>
        <a:off x="7385709" y="3590504"/>
        <a:ext cx="1394374" cy="1206296"/>
      </dsp:txXfrm>
    </dsp:sp>
    <dsp:sp modelId="{0D272BD3-CFE0-4BFD-A3C7-41EFE09CF722}">
      <dsp:nvSpPr>
        <dsp:cNvPr id="0" name=""/>
        <dsp:cNvSpPr/>
      </dsp:nvSpPr>
      <dsp:spPr>
        <a:xfrm>
          <a:off x="4897594" y="4422995"/>
          <a:ext cx="960237" cy="827372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116E6-51CA-492A-B8CC-844CC4464AE0}">
      <dsp:nvSpPr>
        <dsp:cNvPr id="0" name=""/>
        <dsp:cNvSpPr/>
      </dsp:nvSpPr>
      <dsp:spPr>
        <a:xfrm>
          <a:off x="5127294" y="4402513"/>
          <a:ext cx="2085646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Collaborator, </a:t>
          </a:r>
          <a:r>
            <a:rPr lang="en-US" sz="2000" b="1" kern="1200" dirty="0" err="1">
              <a:latin typeface="Calibri" panose="020F0502020204030204"/>
              <a:ea typeface="+mn-ea"/>
              <a:cs typeface="+mn-cs"/>
            </a:rPr>
            <a:t>listner</a:t>
          </a:r>
          <a:endParaRPr lang="en-US" sz="2000" b="1" kern="1200" dirty="0">
            <a:latin typeface="Calibri" panose="020F0502020204030204"/>
            <a:ea typeface="+mn-ea"/>
            <a:cs typeface="+mn-cs"/>
          </a:endParaRPr>
        </a:p>
      </dsp:txBody>
      <dsp:txXfrm>
        <a:off x="5472930" y="4701529"/>
        <a:ext cx="1394374" cy="1206296"/>
      </dsp:txXfrm>
    </dsp:sp>
    <dsp:sp modelId="{3813FF47-32D9-47FE-AD7E-FE1FFCA25E47}">
      <dsp:nvSpPr>
        <dsp:cNvPr id="0" name=""/>
        <dsp:cNvSpPr/>
      </dsp:nvSpPr>
      <dsp:spPr>
        <a:xfrm>
          <a:off x="3758570" y="2876871"/>
          <a:ext cx="960237" cy="827372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C953F-73C2-4EE7-B61C-3F95D4A6393A}">
      <dsp:nvSpPr>
        <dsp:cNvPr id="0" name=""/>
        <dsp:cNvSpPr/>
      </dsp:nvSpPr>
      <dsp:spPr>
        <a:xfrm>
          <a:off x="3009635" y="3292729"/>
          <a:ext cx="2477643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Accountability/ legitimacy</a:t>
          </a:r>
        </a:p>
      </dsp:txBody>
      <dsp:txXfrm>
        <a:off x="3387937" y="3568225"/>
        <a:ext cx="1721039" cy="1253336"/>
      </dsp:txXfrm>
    </dsp:sp>
    <dsp:sp modelId="{0DDE73F1-7D53-4551-AC3B-8DF37E6FA8C4}">
      <dsp:nvSpPr>
        <dsp:cNvPr id="0" name=""/>
        <dsp:cNvSpPr/>
      </dsp:nvSpPr>
      <dsp:spPr>
        <a:xfrm>
          <a:off x="3205634" y="1107300"/>
          <a:ext cx="2085646" cy="180432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Calibri" panose="020F0502020204030204"/>
              <a:ea typeface="+mn-ea"/>
              <a:cs typeface="+mn-cs"/>
            </a:rPr>
            <a:t>Facilitator/ strategic foreteller</a:t>
          </a:r>
        </a:p>
      </dsp:txBody>
      <dsp:txXfrm>
        <a:off x="3551270" y="1406316"/>
        <a:ext cx="1394374" cy="12062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21174-DA12-4144-9C08-C2B9FE8490D3}">
      <dsp:nvSpPr>
        <dsp:cNvPr id="0" name=""/>
        <dsp:cNvSpPr/>
      </dsp:nvSpPr>
      <dsp:spPr>
        <a:xfrm>
          <a:off x="7425728" y="3578116"/>
          <a:ext cx="4534299" cy="25205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Entrepreneurial Competence: </a:t>
          </a:r>
          <a:r>
            <a:rPr lang="en-US" sz="2000" b="1" kern="1200" dirty="0"/>
            <a:t>leads to long term policies, strategies  &amp; plans that  care for future development needs</a:t>
          </a:r>
        </a:p>
      </dsp:txBody>
      <dsp:txXfrm>
        <a:off x="8841385" y="4263608"/>
        <a:ext cx="3063275" cy="1779642"/>
      </dsp:txXfrm>
    </dsp:sp>
    <dsp:sp modelId="{94D08F61-24B3-4CBD-8A88-678A4F580216}">
      <dsp:nvSpPr>
        <dsp:cNvPr id="0" name=""/>
        <dsp:cNvSpPr/>
      </dsp:nvSpPr>
      <dsp:spPr>
        <a:xfrm>
          <a:off x="16190" y="3308795"/>
          <a:ext cx="5350445" cy="2323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Integrative Competence: </a:t>
          </a:r>
          <a:r>
            <a:rPr lang="en-US" sz="2000" b="1" kern="1200" dirty="0"/>
            <a:t>Leads to equity, inclusion and evenly shared development thus minimizing development related conflict</a:t>
          </a:r>
        </a:p>
      </dsp:txBody>
      <dsp:txXfrm>
        <a:off x="67224" y="3940644"/>
        <a:ext cx="3643244" cy="1640377"/>
      </dsp:txXfrm>
    </dsp:sp>
    <dsp:sp modelId="{BBC61D71-F10E-4CFC-8D0A-8BADDD4D1130}">
      <dsp:nvSpPr>
        <dsp:cNvPr id="0" name=""/>
        <dsp:cNvSpPr/>
      </dsp:nvSpPr>
      <dsp:spPr>
        <a:xfrm>
          <a:off x="7458713" y="11664"/>
          <a:ext cx="4302812" cy="2004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Operational competence:  </a:t>
          </a:r>
          <a:r>
            <a:rPr lang="en-US" sz="2000" b="1" kern="1200" dirty="0"/>
            <a:t>leads to effective performance in service delivery with services delivered to all</a:t>
          </a:r>
        </a:p>
      </dsp:txBody>
      <dsp:txXfrm>
        <a:off x="8793594" y="55701"/>
        <a:ext cx="2923894" cy="1415446"/>
      </dsp:txXfrm>
    </dsp:sp>
    <dsp:sp modelId="{D947B384-08D6-4A35-929B-D7DE9FA1E223}">
      <dsp:nvSpPr>
        <dsp:cNvPr id="0" name=""/>
        <dsp:cNvSpPr/>
      </dsp:nvSpPr>
      <dsp:spPr>
        <a:xfrm>
          <a:off x="0" y="-25622"/>
          <a:ext cx="5376317" cy="1930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Administrative Competence: </a:t>
          </a:r>
          <a:r>
            <a:rPr lang="en-US" sz="2000" b="1" kern="1200" dirty="0"/>
            <a:t>leads compliance with laws and regulations enhancing professionalism, ethics, integrity and rule of law</a:t>
          </a:r>
        </a:p>
      </dsp:txBody>
      <dsp:txXfrm>
        <a:off x="42398" y="16776"/>
        <a:ext cx="3678626" cy="1362793"/>
      </dsp:txXfrm>
    </dsp:sp>
    <dsp:sp modelId="{726D159A-8FD8-4DDB-90CC-CCE16AE4CE3E}">
      <dsp:nvSpPr>
        <dsp:cNvPr id="0" name=""/>
        <dsp:cNvSpPr/>
      </dsp:nvSpPr>
      <dsp:spPr>
        <a:xfrm>
          <a:off x="3204765" y="423128"/>
          <a:ext cx="2712601" cy="271260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Mentality: </a:t>
          </a:r>
          <a:r>
            <a:rPr lang="en-US" sz="2000" kern="1200" dirty="0"/>
            <a:t>Belief in law &amp; order and controlled power and authority</a:t>
          </a:r>
        </a:p>
      </dsp:txBody>
      <dsp:txXfrm>
        <a:off x="3999267" y="1217630"/>
        <a:ext cx="1918099" cy="1918099"/>
      </dsp:txXfrm>
    </dsp:sp>
    <dsp:sp modelId="{5C87EA13-2D75-4D21-AD91-D6E856B75662}">
      <dsp:nvSpPr>
        <dsp:cNvPr id="0" name=""/>
        <dsp:cNvSpPr/>
      </dsp:nvSpPr>
      <dsp:spPr>
        <a:xfrm rot="5400000">
          <a:off x="6021190" y="423128"/>
          <a:ext cx="2755542" cy="271260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Mentality</a:t>
          </a:r>
          <a:r>
            <a:rPr lang="en-US" sz="2000" kern="1200" dirty="0"/>
            <a:t>: Belief in service, care for people, concern for the poor &amp; vulnerable</a:t>
          </a:r>
        </a:p>
      </dsp:txBody>
      <dsp:txXfrm rot="-5400000">
        <a:off x="6042660" y="1208738"/>
        <a:ext cx="1918099" cy="1948462"/>
      </dsp:txXfrm>
    </dsp:sp>
    <dsp:sp modelId="{8561C38E-78E5-4BF5-9FDC-13F50CDB4EE4}">
      <dsp:nvSpPr>
        <dsp:cNvPr id="0" name=""/>
        <dsp:cNvSpPr/>
      </dsp:nvSpPr>
      <dsp:spPr>
        <a:xfrm rot="10800000">
          <a:off x="6042660" y="3261023"/>
          <a:ext cx="2712601" cy="271260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Mentality: </a:t>
          </a:r>
          <a:r>
            <a:rPr lang="en-US" sz="1800" kern="1200" dirty="0"/>
            <a:t>Belief in a better future, propensity for research and excellence, foresight, creativity,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innovation</a:t>
          </a:r>
        </a:p>
      </dsp:txBody>
      <dsp:txXfrm rot="10800000">
        <a:off x="6042660" y="3261023"/>
        <a:ext cx="1918099" cy="1918099"/>
      </dsp:txXfrm>
    </dsp:sp>
    <dsp:sp modelId="{E829A22B-5580-4717-A98D-D36D787C29A4}">
      <dsp:nvSpPr>
        <dsp:cNvPr id="0" name=""/>
        <dsp:cNvSpPr/>
      </dsp:nvSpPr>
      <dsp:spPr>
        <a:xfrm rot="16200000">
          <a:off x="3204765" y="3261023"/>
          <a:ext cx="2712601" cy="2712601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Mentality: </a:t>
          </a:r>
          <a:r>
            <a:rPr lang="en-US" sz="1800" kern="1200" dirty="0"/>
            <a:t>belief in the rights and  power of the people, collective action &amp; collaborative impact </a:t>
          </a:r>
        </a:p>
      </dsp:txBody>
      <dsp:txXfrm rot="5400000">
        <a:off x="3999267" y="3261023"/>
        <a:ext cx="1918099" cy="1918099"/>
      </dsp:txXfrm>
    </dsp:sp>
    <dsp:sp modelId="{2ED3DBBC-3748-4FC0-869D-96D9836212A3}">
      <dsp:nvSpPr>
        <dsp:cNvPr id="0" name=""/>
        <dsp:cNvSpPr/>
      </dsp:nvSpPr>
      <dsp:spPr>
        <a:xfrm>
          <a:off x="5511729" y="2634556"/>
          <a:ext cx="936568" cy="81440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CE138C-68EF-4A0C-963C-05A5C057E931}">
      <dsp:nvSpPr>
        <dsp:cNvPr id="0" name=""/>
        <dsp:cNvSpPr/>
      </dsp:nvSpPr>
      <dsp:spPr>
        <a:xfrm rot="10800000">
          <a:off x="5511729" y="2947790"/>
          <a:ext cx="936568" cy="81440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8CB55-AE53-4DF2-9FDD-0B9F20E9998C}">
      <dsp:nvSpPr>
        <dsp:cNvPr id="0" name=""/>
        <dsp:cNvSpPr/>
      </dsp:nvSpPr>
      <dsp:spPr>
        <a:xfrm rot="5360077">
          <a:off x="407727" y="1374688"/>
          <a:ext cx="2167730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8328D-22CA-45C0-A98D-3B44CC426FE1}">
      <dsp:nvSpPr>
        <dsp:cNvPr id="0" name=""/>
        <dsp:cNvSpPr/>
      </dsp:nvSpPr>
      <dsp:spPr>
        <a:xfrm>
          <a:off x="910483" y="386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Adaptation</a:t>
          </a:r>
        </a:p>
      </dsp:txBody>
      <dsp:txXfrm>
        <a:off x="960071" y="49974"/>
        <a:ext cx="2722605" cy="1593892"/>
      </dsp:txXfrm>
    </dsp:sp>
    <dsp:sp modelId="{0D860B5F-4585-442D-B9F7-FDC1816AF2E4}">
      <dsp:nvSpPr>
        <dsp:cNvPr id="0" name=""/>
        <dsp:cNvSpPr/>
      </dsp:nvSpPr>
      <dsp:spPr>
        <a:xfrm rot="5479903">
          <a:off x="458344" y="3488941"/>
          <a:ext cx="2053144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866B3-F386-495F-9F39-F4FB3DFC0328}">
      <dsp:nvSpPr>
        <dsp:cNvPr id="0" name=""/>
        <dsp:cNvSpPr/>
      </dsp:nvSpPr>
      <dsp:spPr>
        <a:xfrm>
          <a:off x="794564" y="2172136"/>
          <a:ext cx="3113158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Communication</a:t>
          </a:r>
        </a:p>
      </dsp:txBody>
      <dsp:txXfrm>
        <a:off x="844152" y="2221724"/>
        <a:ext cx="3013982" cy="1593892"/>
      </dsp:txXfrm>
    </dsp:sp>
    <dsp:sp modelId="{8708D25B-E194-46BD-AEEF-CDCE3E2E0592}">
      <dsp:nvSpPr>
        <dsp:cNvPr id="0" name=""/>
        <dsp:cNvSpPr/>
      </dsp:nvSpPr>
      <dsp:spPr>
        <a:xfrm>
          <a:off x="1465224" y="4519402"/>
          <a:ext cx="3908271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1F06E-5026-4717-B53B-EA93C57C09BD}">
      <dsp:nvSpPr>
        <dsp:cNvPr id="0" name=""/>
        <dsp:cNvSpPr/>
      </dsp:nvSpPr>
      <dsp:spPr>
        <a:xfrm>
          <a:off x="892536" y="4233057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Engagemen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</a:t>
          </a:r>
        </a:p>
      </dsp:txBody>
      <dsp:txXfrm>
        <a:off x="942124" y="4282645"/>
        <a:ext cx="2722605" cy="1593892"/>
      </dsp:txXfrm>
    </dsp:sp>
    <dsp:sp modelId="{A85DA22B-9D12-4082-90A8-04FCFC6E3171}">
      <dsp:nvSpPr>
        <dsp:cNvPr id="0" name=""/>
        <dsp:cNvSpPr/>
      </dsp:nvSpPr>
      <dsp:spPr>
        <a:xfrm rot="16200000">
          <a:off x="4323660" y="3461234"/>
          <a:ext cx="2108003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770BC-6AB2-4B1F-926F-63B6CB95BA7F}">
      <dsp:nvSpPr>
        <dsp:cNvPr id="0" name=""/>
        <dsp:cNvSpPr/>
      </dsp:nvSpPr>
      <dsp:spPr>
        <a:xfrm>
          <a:off x="4809140" y="4233057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Future orientation</a:t>
          </a:r>
        </a:p>
      </dsp:txBody>
      <dsp:txXfrm>
        <a:off x="4858728" y="4282645"/>
        <a:ext cx="2722605" cy="1593892"/>
      </dsp:txXfrm>
    </dsp:sp>
    <dsp:sp modelId="{5CEBB9DA-716C-4A5D-8BFE-24445EC50CC6}">
      <dsp:nvSpPr>
        <dsp:cNvPr id="0" name=""/>
        <dsp:cNvSpPr/>
      </dsp:nvSpPr>
      <dsp:spPr>
        <a:xfrm rot="16200000">
          <a:off x="4323660" y="1344898"/>
          <a:ext cx="2108003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00B1C-D3F8-4BA5-BFF8-A82A4F0FF2EA}">
      <dsp:nvSpPr>
        <dsp:cNvPr id="0" name=""/>
        <dsp:cNvSpPr/>
      </dsp:nvSpPr>
      <dsp:spPr>
        <a:xfrm>
          <a:off x="4809140" y="2116722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Coordination &amp; integration</a:t>
          </a:r>
        </a:p>
      </dsp:txBody>
      <dsp:txXfrm>
        <a:off x="4858728" y="2166310"/>
        <a:ext cx="2722605" cy="1593892"/>
      </dsp:txXfrm>
    </dsp:sp>
    <dsp:sp modelId="{791FF206-8CE2-4A9D-9A98-5B0DBD044E66}">
      <dsp:nvSpPr>
        <dsp:cNvPr id="0" name=""/>
        <dsp:cNvSpPr/>
      </dsp:nvSpPr>
      <dsp:spPr>
        <a:xfrm>
          <a:off x="5381828" y="286730"/>
          <a:ext cx="3766293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3AFCA-1C19-47C4-A727-141030F2FAE7}">
      <dsp:nvSpPr>
        <dsp:cNvPr id="0" name=""/>
        <dsp:cNvSpPr/>
      </dsp:nvSpPr>
      <dsp:spPr>
        <a:xfrm>
          <a:off x="4809140" y="386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Anticipation</a:t>
          </a:r>
        </a:p>
      </dsp:txBody>
      <dsp:txXfrm>
        <a:off x="4858728" y="49974"/>
        <a:ext cx="2722605" cy="1593892"/>
      </dsp:txXfrm>
    </dsp:sp>
    <dsp:sp modelId="{4046A48A-E214-4E88-AB3F-D48F00E4AFF6}">
      <dsp:nvSpPr>
        <dsp:cNvPr id="0" name=""/>
        <dsp:cNvSpPr/>
      </dsp:nvSpPr>
      <dsp:spPr>
        <a:xfrm rot="5400000">
          <a:off x="8098286" y="1344898"/>
          <a:ext cx="2108003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96397-4291-4F86-863B-50B9CA7441E3}">
      <dsp:nvSpPr>
        <dsp:cNvPr id="0" name=""/>
        <dsp:cNvSpPr/>
      </dsp:nvSpPr>
      <dsp:spPr>
        <a:xfrm>
          <a:off x="8583766" y="386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Absorption</a:t>
          </a:r>
        </a:p>
      </dsp:txBody>
      <dsp:txXfrm>
        <a:off x="8633354" y="49974"/>
        <a:ext cx="2722605" cy="1593892"/>
      </dsp:txXfrm>
    </dsp:sp>
    <dsp:sp modelId="{2DB37AB9-480B-40C4-A4DA-314492A7B6EA}">
      <dsp:nvSpPr>
        <dsp:cNvPr id="0" name=""/>
        <dsp:cNvSpPr/>
      </dsp:nvSpPr>
      <dsp:spPr>
        <a:xfrm rot="5400000">
          <a:off x="8098286" y="3461234"/>
          <a:ext cx="2108003" cy="253960"/>
        </a:xfrm>
        <a:prstGeom prst="rect">
          <a:avLst/>
        </a:prstGeom>
        <a:solidFill>
          <a:sysClr val="windowText" lastClr="000000">
            <a:tint val="60000"/>
            <a:hueOff val="0"/>
            <a:satOff val="0"/>
            <a:lumOff val="0"/>
            <a:alphaOff val="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6D50C-696C-40F9-B478-B303DBF90444}">
      <dsp:nvSpPr>
        <dsp:cNvPr id="0" name=""/>
        <dsp:cNvSpPr/>
      </dsp:nvSpPr>
      <dsp:spPr>
        <a:xfrm>
          <a:off x="8562109" y="2116722"/>
          <a:ext cx="2865095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Collaboration &amp; partnership</a:t>
          </a:r>
        </a:p>
      </dsp:txBody>
      <dsp:txXfrm>
        <a:off x="8611697" y="2166310"/>
        <a:ext cx="2765919" cy="1593892"/>
      </dsp:txXfrm>
    </dsp:sp>
    <dsp:sp modelId="{CA40A897-5DF5-4B1C-943F-DBB2F8F0FAA1}">
      <dsp:nvSpPr>
        <dsp:cNvPr id="0" name=""/>
        <dsp:cNvSpPr/>
      </dsp:nvSpPr>
      <dsp:spPr>
        <a:xfrm>
          <a:off x="8583766" y="4233057"/>
          <a:ext cx="2821781" cy="1693068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Inclusion</a:t>
          </a:r>
        </a:p>
      </dsp:txBody>
      <dsp:txXfrm>
        <a:off x="8633354" y="4282645"/>
        <a:ext cx="2722605" cy="15938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0F814-3A83-4DD1-8B6B-E64E071C0023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6587D-FB06-407C-B6AC-F729673B31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090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0E794C-36F2-CB0A-95BB-39CCB4565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787D03-4032-0795-C247-2A89E9602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2BDABC-D1CA-38CC-C558-4575A8F2A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7BEC52-F39D-EF58-88B6-46EBC887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4E6806-50AD-CA1E-4C0B-A86E347B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39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0A72E4-E4A2-7E13-67D1-F9969A8CE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3B2C37-A7F0-55C8-281C-7F1F4FCDB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C74F32-7BE2-80BB-C332-13129E473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18BEC0-1DBE-F6CC-87A6-0180541CA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845483-3DEB-767A-0A48-E24ECDDFE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58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3B3813-FC89-A9D2-903E-5782935526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0929AE-EB4D-2DE0-521F-7DBEB23D1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78AB46-3CC3-2B76-F078-A4136CBE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375F53-C994-9E41-3335-B761AA30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73AE11-4B0D-FA7D-598E-3479594BD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995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436"/>
            <a:ext cx="9144000" cy="2387744"/>
          </a:xfrm>
        </p:spPr>
        <p:txBody>
          <a:bodyPr anchor="b"/>
          <a:lstStyle>
            <a:lvl1pPr algn="ctr">
              <a:defRPr sz="409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182"/>
            <a:ext cx="9144000" cy="1656051"/>
          </a:xfrm>
        </p:spPr>
        <p:txBody>
          <a:bodyPr/>
          <a:lstStyle>
            <a:lvl1pPr marL="0" indent="0" algn="ctr">
              <a:buNone/>
              <a:defRPr sz="1636"/>
            </a:lvl1pPr>
            <a:lvl2pPr marL="311719" indent="0" algn="ctr">
              <a:buNone/>
              <a:defRPr sz="1364"/>
            </a:lvl2pPr>
            <a:lvl3pPr marL="623438" indent="0" algn="ctr">
              <a:buNone/>
              <a:defRPr sz="1227"/>
            </a:lvl3pPr>
            <a:lvl4pPr marL="935157" indent="0" algn="ctr">
              <a:buNone/>
              <a:defRPr sz="1091"/>
            </a:lvl4pPr>
            <a:lvl5pPr marL="1246876" indent="0" algn="ctr">
              <a:buNone/>
              <a:defRPr sz="1091"/>
            </a:lvl5pPr>
            <a:lvl6pPr marL="1558595" indent="0" algn="ctr">
              <a:buNone/>
              <a:defRPr sz="1091"/>
            </a:lvl6pPr>
            <a:lvl7pPr marL="1870314" indent="0" algn="ctr">
              <a:buNone/>
              <a:defRPr sz="1091"/>
            </a:lvl7pPr>
            <a:lvl8pPr marL="2182033" indent="0" algn="ctr">
              <a:buNone/>
              <a:defRPr sz="1091"/>
            </a:lvl8pPr>
            <a:lvl9pPr marL="2493752" indent="0" algn="ctr">
              <a:buNone/>
              <a:defRPr sz="1091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C3F72F-A59E-A8D4-E0B5-2C3494C2D7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BEAEE9-3C02-99E5-7C13-BD251B21ED3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AF02E-A23E-4DBD-9A48-2659B4EDA5E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2925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ADED97-5BB3-4795-D34E-A75622265B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6F1452-FA0F-2298-C8BE-70B7C55E25E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E9F1F-F40C-45D3-9FEF-E6E2E9F9183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0532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548" y="1710171"/>
            <a:ext cx="10515298" cy="2852088"/>
          </a:xfrm>
        </p:spPr>
        <p:txBody>
          <a:bodyPr anchor="b"/>
          <a:lstStyle>
            <a:lvl1pPr>
              <a:defRPr sz="409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548" y="4589318"/>
            <a:ext cx="10515298" cy="1500188"/>
          </a:xfrm>
        </p:spPr>
        <p:txBody>
          <a:bodyPr/>
          <a:lstStyle>
            <a:lvl1pPr marL="0" indent="0">
              <a:buNone/>
              <a:defRPr sz="1636"/>
            </a:lvl1pPr>
            <a:lvl2pPr marL="311719" indent="0">
              <a:buNone/>
              <a:defRPr sz="1364"/>
            </a:lvl2pPr>
            <a:lvl3pPr marL="623438" indent="0">
              <a:buNone/>
              <a:defRPr sz="1227"/>
            </a:lvl3pPr>
            <a:lvl4pPr marL="935157" indent="0">
              <a:buNone/>
              <a:defRPr sz="1091"/>
            </a:lvl4pPr>
            <a:lvl5pPr marL="1246876" indent="0">
              <a:buNone/>
              <a:defRPr sz="1091"/>
            </a:lvl5pPr>
            <a:lvl6pPr marL="1558595" indent="0">
              <a:buNone/>
              <a:defRPr sz="1091"/>
            </a:lvl6pPr>
            <a:lvl7pPr marL="1870314" indent="0">
              <a:buNone/>
              <a:defRPr sz="1091"/>
            </a:lvl7pPr>
            <a:lvl8pPr marL="2182033" indent="0">
              <a:buNone/>
              <a:defRPr sz="1091"/>
            </a:lvl8pPr>
            <a:lvl9pPr marL="2493752" indent="0">
              <a:buNone/>
              <a:defRPr sz="109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AABB88-11FA-FFEA-F30E-2948CC94A8B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2E8174-CCB6-3AE9-F7B2-B8F14FEC83B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0747F-AC8F-4F11-BD89-E98D1757634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8637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595" y="1825986"/>
            <a:ext cx="5184322" cy="4350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7061" y="1825986"/>
            <a:ext cx="5185833" cy="4350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9336E-5723-B533-A68D-8B7D9CA212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199BA7-B39B-E228-423D-CD3C3677F22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D670E-3032-4D4F-A8AC-3779AA53EFC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4325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7" y="364765"/>
            <a:ext cx="10516810" cy="13259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108" y="1680947"/>
            <a:ext cx="5158619" cy="823696"/>
          </a:xfrm>
        </p:spPr>
        <p:txBody>
          <a:bodyPr anchor="b"/>
          <a:lstStyle>
            <a:lvl1pPr marL="0" indent="0">
              <a:buNone/>
              <a:defRPr sz="1636" b="1"/>
            </a:lvl1pPr>
            <a:lvl2pPr marL="311719" indent="0">
              <a:buNone/>
              <a:defRPr sz="1364" b="1"/>
            </a:lvl2pPr>
            <a:lvl3pPr marL="623438" indent="0">
              <a:buNone/>
              <a:defRPr sz="1227" b="1"/>
            </a:lvl3pPr>
            <a:lvl4pPr marL="935157" indent="0">
              <a:buNone/>
              <a:defRPr sz="1091" b="1"/>
            </a:lvl4pPr>
            <a:lvl5pPr marL="1246876" indent="0">
              <a:buNone/>
              <a:defRPr sz="1091" b="1"/>
            </a:lvl5pPr>
            <a:lvl6pPr marL="1558595" indent="0">
              <a:buNone/>
              <a:defRPr sz="1091" b="1"/>
            </a:lvl6pPr>
            <a:lvl7pPr marL="1870314" indent="0">
              <a:buNone/>
              <a:defRPr sz="1091" b="1"/>
            </a:lvl7pPr>
            <a:lvl8pPr marL="2182033" indent="0">
              <a:buNone/>
              <a:defRPr sz="1091" b="1"/>
            </a:lvl8pPr>
            <a:lvl9pPr marL="2493752" indent="0">
              <a:buNone/>
              <a:defRPr sz="10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108" y="2504642"/>
            <a:ext cx="5158619" cy="3685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1595" y="1680947"/>
            <a:ext cx="5184322" cy="823696"/>
          </a:xfrm>
        </p:spPr>
        <p:txBody>
          <a:bodyPr anchor="b"/>
          <a:lstStyle>
            <a:lvl1pPr marL="0" indent="0">
              <a:buNone/>
              <a:defRPr sz="1636" b="1"/>
            </a:lvl1pPr>
            <a:lvl2pPr marL="311719" indent="0">
              <a:buNone/>
              <a:defRPr sz="1364" b="1"/>
            </a:lvl2pPr>
            <a:lvl3pPr marL="623438" indent="0">
              <a:buNone/>
              <a:defRPr sz="1227" b="1"/>
            </a:lvl3pPr>
            <a:lvl4pPr marL="935157" indent="0">
              <a:buNone/>
              <a:defRPr sz="1091" b="1"/>
            </a:lvl4pPr>
            <a:lvl5pPr marL="1246876" indent="0">
              <a:buNone/>
              <a:defRPr sz="1091" b="1"/>
            </a:lvl5pPr>
            <a:lvl6pPr marL="1558595" indent="0">
              <a:buNone/>
              <a:defRPr sz="1091" b="1"/>
            </a:lvl6pPr>
            <a:lvl7pPr marL="1870314" indent="0">
              <a:buNone/>
              <a:defRPr sz="1091" b="1"/>
            </a:lvl7pPr>
            <a:lvl8pPr marL="2182033" indent="0">
              <a:buNone/>
              <a:defRPr sz="1091" b="1"/>
            </a:lvl8pPr>
            <a:lvl9pPr marL="2493752" indent="0">
              <a:buNone/>
              <a:defRPr sz="10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1595" y="2504642"/>
            <a:ext cx="5184322" cy="3685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FB501B0-3B40-91FB-04DA-E9969BCC25A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0494E09-4E00-2ABB-21C8-002D170B4EB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7E083-682F-40D7-9C9A-B93EAA40C4A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89698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0B65A3A-C8CB-0951-87D9-61F69EC153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5AA57B-700B-CAA8-DCD6-3B2A0D281F3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6E08-E7B0-4F29-AA46-118E00B275D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74157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42F6996-4D21-9123-D99D-5BADEF663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64E636-D3DF-2BFE-824F-6BAC7137283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CA853-FD0F-4D5C-878A-B6A4DDAEE567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46486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8" y="456767"/>
            <a:ext cx="3932464" cy="1600850"/>
          </a:xfrm>
        </p:spPr>
        <p:txBody>
          <a:bodyPr anchor="b"/>
          <a:lstStyle>
            <a:lvl1pPr>
              <a:defRPr sz="2182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2810" y="987137"/>
            <a:ext cx="6173108" cy="4873986"/>
          </a:xfrm>
        </p:spPr>
        <p:txBody>
          <a:bodyPr/>
          <a:lstStyle>
            <a:lvl1pPr>
              <a:defRPr sz="2182"/>
            </a:lvl1pPr>
            <a:lvl2pPr>
              <a:defRPr sz="1909"/>
            </a:lvl2pPr>
            <a:lvl3pPr>
              <a:defRPr sz="1636"/>
            </a:lvl3pPr>
            <a:lvl4pPr>
              <a:defRPr sz="1364"/>
            </a:lvl4pPr>
            <a:lvl5pPr>
              <a:defRPr sz="1364"/>
            </a:lvl5pPr>
            <a:lvl6pPr>
              <a:defRPr sz="1364"/>
            </a:lvl6pPr>
            <a:lvl7pPr>
              <a:defRPr sz="1364"/>
            </a:lvl7pPr>
            <a:lvl8pPr>
              <a:defRPr sz="1364"/>
            </a:lvl8pPr>
            <a:lvl9pPr>
              <a:defRPr sz="13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108" y="2057617"/>
            <a:ext cx="3932464" cy="3811082"/>
          </a:xfrm>
        </p:spPr>
        <p:txBody>
          <a:bodyPr/>
          <a:lstStyle>
            <a:lvl1pPr marL="0" indent="0">
              <a:buNone/>
              <a:defRPr sz="1091"/>
            </a:lvl1pPr>
            <a:lvl2pPr marL="311719" indent="0">
              <a:buNone/>
              <a:defRPr sz="955"/>
            </a:lvl2pPr>
            <a:lvl3pPr marL="623438" indent="0">
              <a:buNone/>
              <a:defRPr sz="818"/>
            </a:lvl3pPr>
            <a:lvl4pPr marL="935157" indent="0">
              <a:buNone/>
              <a:defRPr sz="682"/>
            </a:lvl4pPr>
            <a:lvl5pPr marL="1246876" indent="0">
              <a:buNone/>
              <a:defRPr sz="682"/>
            </a:lvl5pPr>
            <a:lvl6pPr marL="1558595" indent="0">
              <a:buNone/>
              <a:defRPr sz="682"/>
            </a:lvl6pPr>
            <a:lvl7pPr marL="1870314" indent="0">
              <a:buNone/>
              <a:defRPr sz="682"/>
            </a:lvl7pPr>
            <a:lvl8pPr marL="2182033" indent="0">
              <a:buNone/>
              <a:defRPr sz="682"/>
            </a:lvl8pPr>
            <a:lvl9pPr marL="2493752" indent="0">
              <a:buNone/>
              <a:defRPr sz="68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DB7D82-3C3C-E2C3-DB3F-E159567C1C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7F9233-87BC-FB32-E591-731E130CB35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4900B-DB00-498C-B839-B15CFA2720A0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1097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8ACEBE-6382-83FA-5DC2-9386F74BD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BE696D-FA32-E6A3-3550-EF6554C91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C25C37-3F6C-31D9-5635-12C968B8C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694E06-5087-183C-8D4A-4FA722872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6B0261-B6B0-DBC3-8322-B054BD0F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8579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8" y="456767"/>
            <a:ext cx="3932464" cy="1600850"/>
          </a:xfrm>
        </p:spPr>
        <p:txBody>
          <a:bodyPr anchor="b"/>
          <a:lstStyle>
            <a:lvl1pPr>
              <a:defRPr sz="2182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2810" y="987137"/>
            <a:ext cx="6173108" cy="4873986"/>
          </a:xfrm>
        </p:spPr>
        <p:txBody>
          <a:bodyPr/>
          <a:lstStyle>
            <a:lvl1pPr marL="0" indent="0">
              <a:buNone/>
              <a:defRPr sz="2182"/>
            </a:lvl1pPr>
            <a:lvl2pPr marL="311719" indent="0">
              <a:buNone/>
              <a:defRPr sz="1909"/>
            </a:lvl2pPr>
            <a:lvl3pPr marL="623438" indent="0">
              <a:buNone/>
              <a:defRPr sz="1636"/>
            </a:lvl3pPr>
            <a:lvl4pPr marL="935157" indent="0">
              <a:buNone/>
              <a:defRPr sz="1364"/>
            </a:lvl4pPr>
            <a:lvl5pPr marL="1246876" indent="0">
              <a:buNone/>
              <a:defRPr sz="1364"/>
            </a:lvl5pPr>
            <a:lvl6pPr marL="1558595" indent="0">
              <a:buNone/>
              <a:defRPr sz="1364"/>
            </a:lvl6pPr>
            <a:lvl7pPr marL="1870314" indent="0">
              <a:buNone/>
              <a:defRPr sz="1364"/>
            </a:lvl7pPr>
            <a:lvl8pPr marL="2182033" indent="0">
              <a:buNone/>
              <a:defRPr sz="1364"/>
            </a:lvl8pPr>
            <a:lvl9pPr marL="2493752" indent="0">
              <a:buNone/>
              <a:defRPr sz="1364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108" y="2057617"/>
            <a:ext cx="3932464" cy="3811082"/>
          </a:xfrm>
        </p:spPr>
        <p:txBody>
          <a:bodyPr/>
          <a:lstStyle>
            <a:lvl1pPr marL="0" indent="0">
              <a:buNone/>
              <a:defRPr sz="1091"/>
            </a:lvl1pPr>
            <a:lvl2pPr marL="311719" indent="0">
              <a:buNone/>
              <a:defRPr sz="955"/>
            </a:lvl2pPr>
            <a:lvl3pPr marL="623438" indent="0">
              <a:buNone/>
              <a:defRPr sz="818"/>
            </a:lvl3pPr>
            <a:lvl4pPr marL="935157" indent="0">
              <a:buNone/>
              <a:defRPr sz="682"/>
            </a:lvl4pPr>
            <a:lvl5pPr marL="1246876" indent="0">
              <a:buNone/>
              <a:defRPr sz="682"/>
            </a:lvl5pPr>
            <a:lvl6pPr marL="1558595" indent="0">
              <a:buNone/>
              <a:defRPr sz="682"/>
            </a:lvl6pPr>
            <a:lvl7pPr marL="1870314" indent="0">
              <a:buNone/>
              <a:defRPr sz="682"/>
            </a:lvl7pPr>
            <a:lvl8pPr marL="2182033" indent="0">
              <a:buNone/>
              <a:defRPr sz="682"/>
            </a:lvl8pPr>
            <a:lvl9pPr marL="2493752" indent="0">
              <a:buNone/>
              <a:defRPr sz="68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DBA9E74-8F7E-9CEA-89F9-27A778C38D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C1CDA7-EC50-76FF-C5FC-20CB1848A2E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1CA7B-299B-4088-ACC5-1A40D9B568E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71155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F14FD0-73C2-B3C8-B000-A4894072D81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2A14BF-2777-A60F-4CC2-D08D11BA7B2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3DA79-CAC0-4CE8-8290-DC077F2DD12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4966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5204" y="364765"/>
            <a:ext cx="2627690" cy="58113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595" y="364765"/>
            <a:ext cx="7742465" cy="58113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F51D21-FEFB-3357-1D05-C4598243E8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0B6465-D043-FFA2-FFD2-6033D2599E1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68870-26B1-4F39-B503-7A2CC518D5E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00123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220D0-9B4A-4DCA-ABBB-55088D972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C82E3-48F5-4AC7-A4C0-0206D2EED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60A92-27B2-4600-A4C3-3645A542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08457-0101-4F8C-91EC-2EB681E4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9A019-B7CC-442C-B621-2DA077E3C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30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AC679-70E9-4764-8BC1-48396920A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665B9-9BCA-4642-9ABA-7DE9135F9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DBEC1-B9AB-4955-AB6A-9F99D26F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62069-AA1F-451A-8DD5-2EF396C4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805C9-53D4-4FA8-AE63-0CFEA1C7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70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4FED-7B22-4B94-A053-BE39815CE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2E6D7-C457-4B11-A540-653C57544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F6C89-0B37-4ED6-8943-8FD903504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6925A-7121-4909-9AD9-F955ED13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917CF-891A-4262-90A0-24E1B7B7A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6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D095-9563-4D1C-AAE9-8EF75110B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D66BA-6F82-497B-A2CE-BE19570F2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E04B7-26B8-40B5-8DC9-14DC1EA81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524FE-A752-4867-840F-C32B71797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72916-AEC5-4C38-92B8-7126E4D65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14DDB-D413-45E2-8545-5AE34FFF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584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238FD-75C0-47D9-99A3-242EF2F7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B8910-7198-47F4-BBAA-959D4EA9D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2B1E5-4509-4788-969E-ADBBE96CA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149A73-4890-429A-97B8-DFA9F30599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D10C66-F11B-4489-A115-8267FDD4F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4C8CC-92A3-4F82-99DA-BE9CA337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9A0B4F-7DA0-4AC0-A3E3-834DAF4FD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477194-5D97-42A7-8DE1-EE38894E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17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5E0BD-6D0B-4D29-B40D-F5A09EB23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09C8DC-5B62-4F47-AB3F-A735625D8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108B88-E897-4622-9BAA-1F5D374F7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801A3-A2EF-4967-B376-67A9C0591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79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6288F-1D4D-4E3C-B3EF-9B7CA3A7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58B822-979B-4E09-88CA-CC605CB6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98D70-05EE-455A-A0FD-DAC164217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6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B239B7-563C-FD95-D19E-E5081F60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C3F198-DD21-9FA3-49C3-EB43B34EA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9230EB-FF1B-2378-CF92-F02EDF39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0B4C43-1234-0F72-618F-A861E5E9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A40D06-3B33-72AB-488B-0260DB0D0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908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783A-D473-4FA2-9E9D-09D315BF7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4F3DB-0AC0-4A79-8C52-EF405105F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C6D61-392F-4B27-95E6-CA233220F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4796F-A7EC-4756-8497-75CD012E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A719CE-D416-4D66-BDEB-0A2F003A7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3045C-0399-4120-A93B-26F3A9E4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391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5C71-AB03-47F6-A317-EC7916182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E83E1-FCE1-457B-95C2-051A8F976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C465B-9E13-4E01-A7A0-00637F15E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8E9C5C-46F7-495F-9CF0-B5A82317B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4DA2A-C9A2-4CBA-BEA4-7199C8CF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AD397-81E7-4E81-B774-B8C022EA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33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E155-8AA7-4C8C-B201-FC86E4A3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9A02B-4E42-4397-96F0-643F04CBF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424C2-C02A-4453-916A-947E7A6D3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E023C-0453-4F93-BD98-781F35EC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9D1D5-5F61-4C8D-B18E-E74EAD50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96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8FC5F-9490-4824-A36D-C832BD07ED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35667A-DD6F-4AED-938D-B21974F4A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E3441-8416-4851-A987-91178049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9DA9E-1AE4-4002-8B20-1E84DAA19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4C0CA-5DBD-4DDC-8AE4-7ECFB01E6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6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3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3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07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2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76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0D583-167D-34A7-5CB6-10AE5985A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3DA1-6F27-4434-B873-51BE59160BB3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BBA4D-945B-BC55-4C33-2CA7835B4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C6B0E-BA1F-D37C-61F0-6C5E37AD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21EA9-6540-4A25-90E0-0DFB6DBDF8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2253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423D3-D7DF-A075-FD5D-316678E23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4C1EB-8F7F-4CEB-AA8D-6DC506A37D3A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F4DC3-B880-BD11-2237-30F3F3F2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C6944-A90C-1A95-9ED1-72A154F3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4E57D-6CB5-482C-8FA1-FE3DB07835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71283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</p:spPr>
        <p:txBody>
          <a:bodyPr anchor="t"/>
          <a:lstStyle>
            <a:lvl1pPr algn="l">
              <a:defRPr sz="3818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1841">
                <a:solidFill>
                  <a:schemeClr val="tx1">
                    <a:tint val="75000"/>
                  </a:schemeClr>
                </a:solidFill>
              </a:defRPr>
            </a:lvl1pPr>
            <a:lvl2pPr marL="434615" indent="0">
              <a:buNone/>
              <a:defRPr sz="1705">
                <a:solidFill>
                  <a:schemeClr val="tx1">
                    <a:tint val="75000"/>
                  </a:schemeClr>
                </a:solidFill>
              </a:defRPr>
            </a:lvl2pPr>
            <a:lvl3pPr marL="869230" indent="0">
              <a:buNone/>
              <a:defRPr sz="1568">
                <a:solidFill>
                  <a:schemeClr val="tx1">
                    <a:tint val="75000"/>
                  </a:schemeClr>
                </a:solidFill>
              </a:defRPr>
            </a:lvl3pPr>
            <a:lvl4pPr marL="1303845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4pPr>
            <a:lvl5pPr marL="173846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5pPr>
            <a:lvl6pPr marL="2173075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6pPr>
            <a:lvl7pPr marL="2607689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7pPr>
            <a:lvl8pPr marL="3042305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8pPr>
            <a:lvl9pPr marL="347692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3722E-61AF-B0E9-410E-8B1CBDF4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34F9D-286E-4AC2-A38D-ACE750A0C1CE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C7649-8B87-B6C2-26A8-40CA9B06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93DF2-2F72-CAFE-13CF-96B17A896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F2F82-BE2C-49F7-A40A-76030E2DFB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4267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4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841"/>
            </a:lvl3pPr>
            <a:lvl4pPr>
              <a:defRPr sz="1705"/>
            </a:lvl4pPr>
            <a:lvl5pPr>
              <a:defRPr sz="1705"/>
            </a:lvl5pPr>
            <a:lvl6pPr>
              <a:defRPr sz="1705"/>
            </a:lvl6pPr>
            <a:lvl7pPr>
              <a:defRPr sz="1705"/>
            </a:lvl7pPr>
            <a:lvl8pPr>
              <a:defRPr sz="1705"/>
            </a:lvl8pPr>
            <a:lvl9pPr>
              <a:defRPr sz="17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4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841"/>
            </a:lvl3pPr>
            <a:lvl4pPr>
              <a:defRPr sz="1705"/>
            </a:lvl4pPr>
            <a:lvl5pPr>
              <a:defRPr sz="1705"/>
            </a:lvl5pPr>
            <a:lvl6pPr>
              <a:defRPr sz="1705"/>
            </a:lvl6pPr>
            <a:lvl7pPr>
              <a:defRPr sz="1705"/>
            </a:lvl7pPr>
            <a:lvl8pPr>
              <a:defRPr sz="1705"/>
            </a:lvl8pPr>
            <a:lvl9pPr>
              <a:defRPr sz="17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8653A6-32EF-2092-C8CC-72B49218C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3D864-3D57-4DEB-9555-7F6CC9FCAB54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D6DC11-2388-2195-5E2E-8D6831F3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7813E3-5223-04F8-40A8-DDF46F9C7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AB08A-FBC0-4407-8B1A-D2E3403947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4881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34615" indent="0">
              <a:buNone/>
              <a:defRPr sz="1841" b="1"/>
            </a:lvl2pPr>
            <a:lvl3pPr marL="869230" indent="0">
              <a:buNone/>
              <a:defRPr sz="1705" b="1"/>
            </a:lvl3pPr>
            <a:lvl4pPr marL="1303845" indent="0">
              <a:buNone/>
              <a:defRPr sz="1568" b="1"/>
            </a:lvl4pPr>
            <a:lvl5pPr marL="1738460" indent="0">
              <a:buNone/>
              <a:defRPr sz="1568" b="1"/>
            </a:lvl5pPr>
            <a:lvl6pPr marL="2173075" indent="0">
              <a:buNone/>
              <a:defRPr sz="1568" b="1"/>
            </a:lvl6pPr>
            <a:lvl7pPr marL="2607689" indent="0">
              <a:buNone/>
              <a:defRPr sz="1568" b="1"/>
            </a:lvl7pPr>
            <a:lvl8pPr marL="3042305" indent="0">
              <a:buNone/>
              <a:defRPr sz="1568" b="1"/>
            </a:lvl8pPr>
            <a:lvl9pPr marL="3476920" indent="0">
              <a:buNone/>
              <a:defRPr sz="15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</p:spPr>
        <p:txBody>
          <a:bodyPr/>
          <a:lstStyle>
            <a:lvl1pPr>
              <a:defRPr sz="2250"/>
            </a:lvl1pPr>
            <a:lvl2pPr>
              <a:defRPr sz="1841"/>
            </a:lvl2pPr>
            <a:lvl3pPr>
              <a:defRPr sz="1705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5"/>
            <a:ext cx="5389034" cy="63976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34615" indent="0">
              <a:buNone/>
              <a:defRPr sz="1841" b="1"/>
            </a:lvl2pPr>
            <a:lvl3pPr marL="869230" indent="0">
              <a:buNone/>
              <a:defRPr sz="1705" b="1"/>
            </a:lvl3pPr>
            <a:lvl4pPr marL="1303845" indent="0">
              <a:buNone/>
              <a:defRPr sz="1568" b="1"/>
            </a:lvl4pPr>
            <a:lvl5pPr marL="1738460" indent="0">
              <a:buNone/>
              <a:defRPr sz="1568" b="1"/>
            </a:lvl5pPr>
            <a:lvl6pPr marL="2173075" indent="0">
              <a:buNone/>
              <a:defRPr sz="1568" b="1"/>
            </a:lvl6pPr>
            <a:lvl7pPr marL="2607689" indent="0">
              <a:buNone/>
              <a:defRPr sz="1568" b="1"/>
            </a:lvl7pPr>
            <a:lvl8pPr marL="3042305" indent="0">
              <a:buNone/>
              <a:defRPr sz="1568" b="1"/>
            </a:lvl8pPr>
            <a:lvl9pPr marL="3476920" indent="0">
              <a:buNone/>
              <a:defRPr sz="15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7"/>
            <a:ext cx="5389034" cy="3951288"/>
          </a:xfrm>
        </p:spPr>
        <p:txBody>
          <a:bodyPr/>
          <a:lstStyle>
            <a:lvl1pPr>
              <a:defRPr sz="2250"/>
            </a:lvl1pPr>
            <a:lvl2pPr>
              <a:defRPr sz="1841"/>
            </a:lvl2pPr>
            <a:lvl3pPr>
              <a:defRPr sz="1705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A7A0F10-56D2-2B73-C7AC-CDBA6AAB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A128-96B6-47C9-B806-10639154503D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89F6A30-FF67-3ED8-BDA8-26D98716A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7151D-59EE-EE1F-5686-BE351F25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2251D-2182-4746-9EDE-CD8D4335991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78469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FE37D5-490D-BEC9-25FF-E34D292A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557EB-4C28-4CF1-9408-615EC3D1B6DE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A8BDB31-1DD5-8FEB-223C-561CF7F0A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5A5F5F-5DA3-BC3D-181E-33AFBF1A1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F96DF-1D20-4E25-83D2-0829DBBA8B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559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CC1DCD-4EEE-4398-654C-DD8EEBA2A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139100-11A1-52AD-A12A-7455FA183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E3322C-52AE-5944-EA4C-6DA29EF0E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84D807-33CF-B5B8-5DBB-B495B5F6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D91B49-160D-E17E-56FD-2BAA5DCA7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586872-C31C-55BA-B9B0-2F336F5F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9047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616F4E4-A8CE-98CC-1E59-8D8201E57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265F3-5F14-4446-B5D4-1817071A3325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6295A32-833B-B6BD-2261-65CB0A8D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541112-9B4B-75A2-40E6-77C56D8B7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C729A-633F-4E8C-B3EF-63F94ED64C4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3111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5" cy="1162050"/>
          </a:xfrm>
        </p:spPr>
        <p:txBody>
          <a:bodyPr anchor="b"/>
          <a:lstStyle>
            <a:lvl1pPr algn="l">
              <a:defRPr sz="1841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050"/>
            <a:ext cx="6815668" cy="5853113"/>
          </a:xfrm>
        </p:spPr>
        <p:txBody>
          <a:bodyPr/>
          <a:lstStyle>
            <a:lvl1pPr>
              <a:defRPr sz="3068"/>
            </a:lvl1pPr>
            <a:lvl2pPr>
              <a:defRPr sz="2659"/>
            </a:lvl2pPr>
            <a:lvl3pPr>
              <a:defRPr sz="2250"/>
            </a:lvl3pPr>
            <a:lvl4pPr>
              <a:defRPr sz="1841"/>
            </a:lvl4pPr>
            <a:lvl5pPr>
              <a:defRPr sz="1841"/>
            </a:lvl5pPr>
            <a:lvl6pPr>
              <a:defRPr sz="1841"/>
            </a:lvl6pPr>
            <a:lvl7pPr>
              <a:defRPr sz="1841"/>
            </a:lvl7pPr>
            <a:lvl8pPr>
              <a:defRPr sz="1841"/>
            </a:lvl8pPr>
            <a:lvl9pPr>
              <a:defRPr sz="18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5" cy="4691063"/>
          </a:xfrm>
        </p:spPr>
        <p:txBody>
          <a:bodyPr/>
          <a:lstStyle>
            <a:lvl1pPr marL="0" indent="0">
              <a:buNone/>
              <a:defRPr sz="1364"/>
            </a:lvl1pPr>
            <a:lvl2pPr marL="434615" indent="0">
              <a:buNone/>
              <a:defRPr sz="1159"/>
            </a:lvl2pPr>
            <a:lvl3pPr marL="869230" indent="0">
              <a:buNone/>
              <a:defRPr sz="955"/>
            </a:lvl3pPr>
            <a:lvl4pPr marL="1303845" indent="0">
              <a:buNone/>
              <a:defRPr sz="886"/>
            </a:lvl4pPr>
            <a:lvl5pPr marL="1738460" indent="0">
              <a:buNone/>
              <a:defRPr sz="886"/>
            </a:lvl5pPr>
            <a:lvl6pPr marL="2173075" indent="0">
              <a:buNone/>
              <a:defRPr sz="886"/>
            </a:lvl6pPr>
            <a:lvl7pPr marL="2607689" indent="0">
              <a:buNone/>
              <a:defRPr sz="886"/>
            </a:lvl7pPr>
            <a:lvl8pPr marL="3042305" indent="0">
              <a:buNone/>
              <a:defRPr sz="886"/>
            </a:lvl8pPr>
            <a:lvl9pPr marL="3476920" indent="0">
              <a:buNone/>
              <a:defRPr sz="8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C647F0-F8CB-2944-AD6B-14EF2A70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0F180-491C-4C12-8503-A5258F9ED1F9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4A8EEA-1F31-5358-576E-C7BE4EF8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ACBAAA-EA6E-F427-DAD0-E669AA40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8127E-98C4-4254-A11C-C64E3B47B2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1177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41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068"/>
            </a:lvl1pPr>
            <a:lvl2pPr marL="434615" indent="0">
              <a:buNone/>
              <a:defRPr sz="2659"/>
            </a:lvl2pPr>
            <a:lvl3pPr marL="869230" indent="0">
              <a:buNone/>
              <a:defRPr sz="2250"/>
            </a:lvl3pPr>
            <a:lvl4pPr marL="1303845" indent="0">
              <a:buNone/>
              <a:defRPr sz="1841"/>
            </a:lvl4pPr>
            <a:lvl5pPr marL="1738460" indent="0">
              <a:buNone/>
              <a:defRPr sz="1841"/>
            </a:lvl5pPr>
            <a:lvl6pPr marL="2173075" indent="0">
              <a:buNone/>
              <a:defRPr sz="1841"/>
            </a:lvl6pPr>
            <a:lvl7pPr marL="2607689" indent="0">
              <a:buNone/>
              <a:defRPr sz="1841"/>
            </a:lvl7pPr>
            <a:lvl8pPr marL="3042305" indent="0">
              <a:buNone/>
              <a:defRPr sz="1841"/>
            </a:lvl8pPr>
            <a:lvl9pPr marL="3476920" indent="0">
              <a:buNone/>
              <a:defRPr sz="1841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64"/>
            </a:lvl1pPr>
            <a:lvl2pPr marL="434615" indent="0">
              <a:buNone/>
              <a:defRPr sz="1159"/>
            </a:lvl2pPr>
            <a:lvl3pPr marL="869230" indent="0">
              <a:buNone/>
              <a:defRPr sz="955"/>
            </a:lvl3pPr>
            <a:lvl4pPr marL="1303845" indent="0">
              <a:buNone/>
              <a:defRPr sz="886"/>
            </a:lvl4pPr>
            <a:lvl5pPr marL="1738460" indent="0">
              <a:buNone/>
              <a:defRPr sz="886"/>
            </a:lvl5pPr>
            <a:lvl6pPr marL="2173075" indent="0">
              <a:buNone/>
              <a:defRPr sz="886"/>
            </a:lvl6pPr>
            <a:lvl7pPr marL="2607689" indent="0">
              <a:buNone/>
              <a:defRPr sz="886"/>
            </a:lvl7pPr>
            <a:lvl8pPr marL="3042305" indent="0">
              <a:buNone/>
              <a:defRPr sz="886"/>
            </a:lvl8pPr>
            <a:lvl9pPr marL="3476920" indent="0">
              <a:buNone/>
              <a:defRPr sz="8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21D8B0-BE78-7B42-1865-C5575F80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1A55C-ECAD-450D-97E3-8626A91D08A1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57BE80-7E9F-9C9B-7447-EBCECABD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DF00C4-8E89-86FD-5449-CDCF28CC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76AA-7113-495C-A32E-FB383F0FB2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9702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B46EA-E71F-00AF-854C-732D02CF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96D92-6345-4998-B01F-499EAAD36CDF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924A8-BAA5-762A-68E3-D266B1E54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A8A1A-A4FF-1920-CB53-212899516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6D7E9-8333-4B67-B1B0-5C3392622A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85137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F3C79-FAF2-7D04-1C7A-29979082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3AFE-C196-458F-AA57-228332109CE3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F00CA-DEE5-CE09-E517-ABE506C6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FD5CD-6E24-2CB0-F825-00A9D42E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53E97-2427-4331-BA55-073207860B1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314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32CC6-8CCF-275B-22D0-EB793CE6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BD8430-DFFF-3886-ED6B-DFCA1265D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A5598B-9221-21E1-1F2C-AF66B1828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46B1ED4-7B7D-6618-C337-0A5047119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E816DB-8FDA-1C9A-E4FD-C42449739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06EFA8-39CF-5AE8-44A4-75BB55B0C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E334CA-6D02-1F7C-F094-AB6E6E6B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E59E2CA-2F05-FA9B-A472-C139618D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35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DCA0F0-FAA4-5A62-46FB-723D8246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DD8B10-11FE-40A1-B708-09747DCC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8188446-CE67-7442-CECE-6FC11FD6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054E1E-EFC1-9B5D-9B06-31CFE9A70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66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173B4C0-A053-1685-8916-0DB1363A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025598A-300B-5A2E-32AF-BC0AC134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19B77C-A522-9883-C42F-38B522F3E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07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41ED9-1693-FC5F-6D15-1C8BAFFA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18409D-221E-6940-86CA-8379AD274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EF652C-483E-B78E-D705-74287F415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F5B663-4459-742F-C17C-F17B609E3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7A2111-4031-7B4F-7B5E-D54A3D31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FF55FE-F523-2643-BC6F-7F69FE74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502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269DC-95A1-15FC-3B84-A26A7235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E27CE8-98F2-2026-2F4D-DFAFD7C1B7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2B584F-1C3B-C9DA-2297-02325C668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3A44D8-78C2-2706-A496-A4122859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334E68-CD75-89DB-9180-589B1909D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7EBD16-9C48-4E12-CF84-E41B804A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21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3A6FBC2-25FE-541E-9200-C70CC066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02B08A-9221-0238-036D-F6361659F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5B6882-8F1B-3686-4F17-FA2637DB4E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42001-76F1-4527-AEA7-C4F3F7D0F24A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4DA521-0963-971F-E615-0D41278A4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C6154-2614-BF35-7AA8-6BD10FC004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F6479-28B7-4F44-9368-3D007DC1BD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88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9F5FE64-CCF3-740B-A59B-C361248C2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7596" y="364764"/>
            <a:ext cx="10515298" cy="132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8266018F-2E1F-9E19-8785-0EBDDE937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7596" y="1825986"/>
            <a:ext cx="10515298" cy="435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1219716-E351-360C-CFA3-303689637FE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7596" y="6356855"/>
            <a:ext cx="2742595" cy="36368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868051" algn="l"/>
                <a:tab pos="1737184" algn="l"/>
                <a:tab pos="2606317" algn="l"/>
                <a:tab pos="3475450" algn="l"/>
                <a:tab pos="4344583" algn="l"/>
                <a:tab pos="5213716" algn="l"/>
                <a:tab pos="6082849" algn="l"/>
                <a:tab pos="6951983" algn="l"/>
              </a:tabLst>
              <a:defRPr sz="818">
                <a:solidFill>
                  <a:srgbClr val="898989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fr-FR"/>
              <a:t>07/06/22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450947C0-FF7A-BC90-BCF1-7BF4391F0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298" y="6356856"/>
            <a:ext cx="4115405" cy="36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 sz="1227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E39567B-7FC3-4853-18ED-C5C92075338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299" y="6356855"/>
            <a:ext cx="2742595" cy="36368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868051" algn="l"/>
                <a:tab pos="1737184" algn="l"/>
                <a:tab pos="2606317" algn="l"/>
                <a:tab pos="3475450" algn="l"/>
                <a:tab pos="4344583" algn="l"/>
                <a:tab pos="5213716" algn="l"/>
                <a:tab pos="6082849" algn="l"/>
                <a:tab pos="6951983" algn="l"/>
              </a:tabLst>
              <a:defRPr sz="818">
                <a:solidFill>
                  <a:srgbClr val="898989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E034932-D849-43E3-A590-C719A44B7F1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8243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2pPr>
      <a:lvl3pPr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3pPr>
      <a:lvl4pPr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4pPr>
      <a:lvl5pPr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5pPr>
      <a:lvl6pPr marL="1714454" indent="-155859"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6pPr>
      <a:lvl7pPr marL="2026173" indent="-155859"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7pPr>
      <a:lvl8pPr marL="2337892" indent="-155859"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8pPr>
      <a:lvl9pPr marL="2649611" indent="-155859" algn="l" defTabSz="311719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136">
          <a:solidFill>
            <a:srgbClr val="000000"/>
          </a:solidFill>
          <a:latin typeface="Calibri Light" panose="020F0302020204030204" pitchFamily="34" charset="0"/>
          <a:ea typeface="Microsoft YaHei" panose="020B0503020204020204" pitchFamily="34" charset="-122"/>
        </a:defRPr>
      </a:lvl9pPr>
    </p:titleStyle>
    <p:bodyStyle>
      <a:lvl1pPr marL="233789" indent="-233789" algn="l" defTabSz="311719" rtl="0" eaLnBrk="0" fontAlgn="base" hangingPunct="0">
        <a:lnSpc>
          <a:spcPct val="90000"/>
        </a:lnSpc>
        <a:spcBef>
          <a:spcPts val="716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977" kern="1200">
          <a:solidFill>
            <a:srgbClr val="000000"/>
          </a:solidFill>
          <a:latin typeface="+mn-lt"/>
          <a:ea typeface="+mn-ea"/>
          <a:cs typeface="+mn-cs"/>
        </a:defRPr>
      </a:lvl1pPr>
      <a:lvl2pPr marL="506543" indent="-194824" algn="l" defTabSz="311719" rtl="0" eaLnBrk="0" fontAlgn="base" hangingPunct="0">
        <a:lnSpc>
          <a:spcPct val="90000"/>
        </a:lnSpc>
        <a:spcBef>
          <a:spcPts val="35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5" kern="1200">
          <a:solidFill>
            <a:srgbClr val="000000"/>
          </a:solidFill>
          <a:latin typeface="+mn-lt"/>
          <a:ea typeface="+mn-ea"/>
          <a:cs typeface="+mn-cs"/>
        </a:defRPr>
      </a:lvl2pPr>
      <a:lvl3pPr marL="779297" indent="-155859" algn="l" defTabSz="311719" rtl="0" eaLnBrk="0" fontAlgn="base" hangingPunct="0">
        <a:lnSpc>
          <a:spcPct val="90000"/>
        </a:lnSpc>
        <a:spcBef>
          <a:spcPts val="35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32" kern="1200">
          <a:solidFill>
            <a:srgbClr val="000000"/>
          </a:solidFill>
          <a:latin typeface="+mn-lt"/>
          <a:ea typeface="+mn-ea"/>
          <a:cs typeface="+mn-cs"/>
        </a:defRPr>
      </a:lvl3pPr>
      <a:lvl4pPr marL="1091016" indent="-155859" algn="l" defTabSz="311719" rtl="0" eaLnBrk="0" fontAlgn="base" hangingPunct="0">
        <a:lnSpc>
          <a:spcPct val="90000"/>
        </a:lnSpc>
        <a:spcBef>
          <a:spcPts val="35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1402735" indent="-155859" algn="l" defTabSz="311719" rtl="0" eaLnBrk="0" fontAlgn="base" hangingPunct="0">
        <a:lnSpc>
          <a:spcPct val="90000"/>
        </a:lnSpc>
        <a:spcBef>
          <a:spcPts val="35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1714454" indent="-155859" algn="l" defTabSz="623438" rtl="0" eaLnBrk="1" latinLnBrk="0" hangingPunct="1">
        <a:lnSpc>
          <a:spcPct val="90000"/>
        </a:lnSpc>
        <a:spcBef>
          <a:spcPts val="341"/>
        </a:spcBef>
        <a:buFont typeface="Arial" panose="020B0604020202020204" pitchFamily="34" charset="0"/>
        <a:buChar char="•"/>
        <a:defRPr sz="1227" kern="1200">
          <a:solidFill>
            <a:schemeClr val="tx1"/>
          </a:solidFill>
          <a:latin typeface="+mn-lt"/>
          <a:ea typeface="+mn-ea"/>
          <a:cs typeface="+mn-cs"/>
        </a:defRPr>
      </a:lvl6pPr>
      <a:lvl7pPr marL="2026173" indent="-155859" algn="l" defTabSz="623438" rtl="0" eaLnBrk="1" latinLnBrk="0" hangingPunct="1">
        <a:lnSpc>
          <a:spcPct val="90000"/>
        </a:lnSpc>
        <a:spcBef>
          <a:spcPts val="341"/>
        </a:spcBef>
        <a:buFont typeface="Arial" panose="020B0604020202020204" pitchFamily="34" charset="0"/>
        <a:buChar char="•"/>
        <a:defRPr sz="1227" kern="1200">
          <a:solidFill>
            <a:schemeClr val="tx1"/>
          </a:solidFill>
          <a:latin typeface="+mn-lt"/>
          <a:ea typeface="+mn-ea"/>
          <a:cs typeface="+mn-cs"/>
        </a:defRPr>
      </a:lvl7pPr>
      <a:lvl8pPr marL="2337892" indent="-155859" algn="l" defTabSz="623438" rtl="0" eaLnBrk="1" latinLnBrk="0" hangingPunct="1">
        <a:lnSpc>
          <a:spcPct val="90000"/>
        </a:lnSpc>
        <a:spcBef>
          <a:spcPts val="341"/>
        </a:spcBef>
        <a:buFont typeface="Arial" panose="020B0604020202020204" pitchFamily="34" charset="0"/>
        <a:buChar char="•"/>
        <a:defRPr sz="1227" kern="1200">
          <a:solidFill>
            <a:schemeClr val="tx1"/>
          </a:solidFill>
          <a:latin typeface="+mn-lt"/>
          <a:ea typeface="+mn-ea"/>
          <a:cs typeface="+mn-cs"/>
        </a:defRPr>
      </a:lvl8pPr>
      <a:lvl9pPr marL="2649611" indent="-155859" algn="l" defTabSz="623438" rtl="0" eaLnBrk="1" latinLnBrk="0" hangingPunct="1">
        <a:lnSpc>
          <a:spcPct val="90000"/>
        </a:lnSpc>
        <a:spcBef>
          <a:spcPts val="341"/>
        </a:spcBef>
        <a:buFont typeface="Arial" panose="020B0604020202020204" pitchFamily="34" charset="0"/>
        <a:buChar char="•"/>
        <a:defRPr sz="122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1pPr>
      <a:lvl2pPr marL="311719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2pPr>
      <a:lvl3pPr marL="623438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3pPr>
      <a:lvl4pPr marL="935157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4pPr>
      <a:lvl5pPr marL="1246876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5pPr>
      <a:lvl6pPr marL="1558595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6pPr>
      <a:lvl7pPr marL="1870314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7pPr>
      <a:lvl8pPr marL="2182033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8pPr>
      <a:lvl9pPr marL="2493752" algn="l" defTabSz="623438" rtl="0" eaLnBrk="1" latinLnBrk="0" hangingPunct="1">
        <a:defRPr sz="122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BA1A2B-C8B1-4F1E-A1C0-3CD352DD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F6C5C-3448-4D10-B99D-3E679D94D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268F8-D99A-42CC-ABDF-10FA6020F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6E705-2B7D-42D1-B3D2-518FCCFF16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2E8D3-2981-4556-91F3-DE4662F7D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B6BA7-025F-427C-BA38-E0E493877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84A04-A693-47EA-A83B-D2F49593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9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7ADEEE2-3253-EE7F-54D2-651FA681AA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298" y="274926"/>
            <a:ext cx="1097340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489" tIns="63745" rIns="127489" bIns="637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4E08D22-762E-F7F5-C9B9-16AE2C7B4D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298" y="1599767"/>
            <a:ext cx="10973405" cy="452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489" tIns="63745" rIns="127489" bIns="63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3CF62-F22B-4EC9-1681-0E0ADB058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298" y="6356856"/>
            <a:ext cx="2845405" cy="364764"/>
          </a:xfrm>
          <a:prstGeom prst="rect">
            <a:avLst/>
          </a:prstGeom>
        </p:spPr>
        <p:txBody>
          <a:bodyPr vert="horz" lIns="127489" tIns="63745" rIns="127489" bIns="63745" rtlCol="0" anchor="ctr"/>
          <a:lstStyle>
            <a:lvl1pPr algn="l" defTabSz="869230" eaLnBrk="1" fontAlgn="auto" hangingPunct="1">
              <a:spcBef>
                <a:spcPts val="0"/>
              </a:spcBef>
              <a:spcAft>
                <a:spcPts val="0"/>
              </a:spcAft>
              <a:defRPr sz="115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33771C-F0A3-4643-AFE1-B966D9CA0B3D}" type="datetime1">
              <a:rPr lang="en-GB"/>
              <a:pPr>
                <a:defRPr/>
              </a:pPr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DF3E1-0F43-6DBF-F824-901DF1A9F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298" y="6356856"/>
            <a:ext cx="3861405" cy="364764"/>
          </a:xfrm>
          <a:prstGeom prst="rect">
            <a:avLst/>
          </a:prstGeom>
        </p:spPr>
        <p:txBody>
          <a:bodyPr vert="horz" lIns="127489" tIns="63745" rIns="127489" bIns="63745" rtlCol="0" anchor="ctr"/>
          <a:lstStyle>
            <a:lvl1pPr algn="ctr" defTabSz="869230" eaLnBrk="1" fontAlgn="auto" hangingPunct="1">
              <a:spcBef>
                <a:spcPts val="0"/>
              </a:spcBef>
              <a:spcAft>
                <a:spcPts val="0"/>
              </a:spcAft>
              <a:defRPr sz="115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79C0F-E27E-BF5A-1A34-E3755C251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298" y="6356856"/>
            <a:ext cx="2845405" cy="364764"/>
          </a:xfrm>
          <a:prstGeom prst="rect">
            <a:avLst/>
          </a:prstGeom>
        </p:spPr>
        <p:txBody>
          <a:bodyPr vert="horz" wrap="square" lIns="127489" tIns="63745" rIns="127489" bIns="6374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59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F4D498B-BF0D-4519-9FE1-4109A36067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443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defTabSz="869133" rtl="0" eaLnBrk="0" fontAlgn="base" hangingPunct="0">
        <a:spcBef>
          <a:spcPct val="0"/>
        </a:spcBef>
        <a:spcAft>
          <a:spcPct val="0"/>
        </a:spcAft>
        <a:defRPr sz="422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69133" rtl="0" eaLnBrk="0" fontAlgn="base" hangingPunct="0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2pPr>
      <a:lvl3pPr algn="ctr" defTabSz="869133" rtl="0" eaLnBrk="0" fontAlgn="base" hangingPunct="0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3pPr>
      <a:lvl4pPr algn="ctr" defTabSz="869133" rtl="0" eaLnBrk="0" fontAlgn="base" hangingPunct="0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4pPr>
      <a:lvl5pPr algn="ctr" defTabSz="869133" rtl="0" eaLnBrk="0" fontAlgn="base" hangingPunct="0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5pPr>
      <a:lvl6pPr marL="311719" algn="ctr" defTabSz="869133" rtl="0" fontAlgn="base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6pPr>
      <a:lvl7pPr marL="623438" algn="ctr" defTabSz="869133" rtl="0" fontAlgn="base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7pPr>
      <a:lvl8pPr marL="935157" algn="ctr" defTabSz="869133" rtl="0" fontAlgn="base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8pPr>
      <a:lvl9pPr marL="1246876" algn="ctr" defTabSz="869133" rtl="0" fontAlgn="base">
        <a:spcBef>
          <a:spcPct val="0"/>
        </a:spcBef>
        <a:spcAft>
          <a:spcPct val="0"/>
        </a:spcAft>
        <a:defRPr sz="4227">
          <a:solidFill>
            <a:schemeClr val="tx1"/>
          </a:solidFill>
          <a:latin typeface="Calibri" pitchFamily="34" charset="0"/>
        </a:defRPr>
      </a:lvl9pPr>
    </p:titleStyle>
    <p:bodyStyle>
      <a:lvl1pPr marL="325790" indent="-325790" algn="l" defTabSz="86913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068" kern="1200">
          <a:solidFill>
            <a:schemeClr val="tx1"/>
          </a:solidFill>
          <a:latin typeface="+mn-lt"/>
          <a:ea typeface="+mn-ea"/>
          <a:cs typeface="+mn-cs"/>
        </a:defRPr>
      </a:lvl1pPr>
      <a:lvl2pPr marL="705697" indent="-270589" algn="l" defTabSz="86913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59" kern="1200">
          <a:solidFill>
            <a:schemeClr val="tx1"/>
          </a:solidFill>
          <a:latin typeface="+mn-lt"/>
          <a:ea typeface="+mn-ea"/>
          <a:cs typeface="+mn-cs"/>
        </a:defRPr>
      </a:lvl2pPr>
      <a:lvl3pPr marL="1085605" indent="-216472" algn="l" defTabSz="86913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20713" indent="-216472" algn="l" defTabSz="86913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41" kern="1200">
          <a:solidFill>
            <a:schemeClr val="tx1"/>
          </a:solidFill>
          <a:latin typeface="+mn-lt"/>
          <a:ea typeface="+mn-ea"/>
          <a:cs typeface="+mn-cs"/>
        </a:defRPr>
      </a:lvl4pPr>
      <a:lvl5pPr marL="1954738" indent="-216472" algn="l" defTabSz="86913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41" kern="1200">
          <a:solidFill>
            <a:schemeClr val="tx1"/>
          </a:solidFill>
          <a:latin typeface="+mn-lt"/>
          <a:ea typeface="+mn-ea"/>
          <a:cs typeface="+mn-cs"/>
        </a:defRPr>
      </a:lvl5pPr>
      <a:lvl6pPr marL="2390381" indent="-217307" algn="l" defTabSz="869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6pPr>
      <a:lvl7pPr marL="2824997" indent="-217307" algn="l" defTabSz="869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7pPr>
      <a:lvl8pPr marL="3259612" indent="-217307" algn="l" defTabSz="869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8pPr>
      <a:lvl9pPr marL="3694227" indent="-217307" algn="l" defTabSz="869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4615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9230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3845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8460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73075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7689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42305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76920" algn="l" defTabSz="869230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kauzya.jmk@gmail.com" TargetMode="External"/><Relationship Id="rId2" Type="http://schemas.openxmlformats.org/officeDocument/2006/relationships/hyperlink" Target="mailto:jKauzya@hot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E87DCC-BAB0-5F98-B29B-9C9284C3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073"/>
            <a:ext cx="3963549" cy="5706567"/>
          </a:xfrm>
        </p:spPr>
        <p:txBody>
          <a:bodyPr anchor="b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to Improve Public Service: The Role of Human Resource Managers and Administrators in 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Improving the Delivery of Services</a:t>
            </a:r>
            <a:endParaRPr lang="fr-FR" sz="3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D7FB5-D864-9335-C4E7-9134D61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0410" y="649480"/>
            <a:ext cx="8088541" cy="5546047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b="1" kern="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by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John-Mary Kauzya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Professor Extraordinary</a:t>
            </a:r>
            <a:r>
              <a:rPr kumimoji="0" lang="fr-FR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 of Public Leadership,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Stellenbosch University</a:t>
            </a:r>
            <a:endParaRPr kumimoji="0" lang="fr-FR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sng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jKauzya@hotmail.com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000" b="1" u="sng" kern="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jkauzya.jmk@gmail.com</a:t>
            </a:r>
            <a:endParaRPr kumimoji="0" lang="fr-FR" sz="2000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+16463425425 and +256705832740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146960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DA3D-5002-439F-9969-F855914CD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461245"/>
          </a:xfrm>
        </p:spPr>
        <p:txBody>
          <a:bodyPr>
            <a:normAutofit/>
          </a:bodyPr>
          <a:lstStyle/>
          <a:p>
            <a:r>
              <a:rPr lang="en-US" sz="2400" b="1" dirty="0"/>
              <a:t>The role of HR Managers will depend on the Roles of the State and Public Service Leadership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4A00B-5210-4509-A897-E5C206A1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1247"/>
            <a:ext cx="12192000" cy="6396754"/>
          </a:xfrm>
        </p:spPr>
        <p:txBody>
          <a:bodyPr>
            <a:normAutofit/>
          </a:bodyPr>
          <a:lstStyle/>
          <a:p>
            <a:pPr algn="l"/>
            <a:r>
              <a:rPr lang="en-US" sz="800" dirty="0"/>
              <a:t>2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608F52E-D3A3-423C-A3B3-1AF2F2A01279}"/>
              </a:ext>
            </a:extLst>
          </p:cNvPr>
          <p:cNvGraphicFramePr/>
          <p:nvPr/>
        </p:nvGraphicFramePr>
        <p:xfrm>
          <a:off x="56644" y="461246"/>
          <a:ext cx="11887200" cy="6396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7A110E5C-7363-41D4-8282-E8654EC0669C}"/>
              </a:ext>
            </a:extLst>
          </p:cNvPr>
          <p:cNvGraphicFramePr/>
          <p:nvPr/>
        </p:nvGraphicFramePr>
        <p:xfrm>
          <a:off x="56645" y="461244"/>
          <a:ext cx="12135356" cy="620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7791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DA3D-5002-439F-9969-F855914CD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461245"/>
          </a:xfrm>
        </p:spPr>
        <p:txBody>
          <a:bodyPr>
            <a:normAutofit/>
          </a:bodyPr>
          <a:lstStyle/>
          <a:p>
            <a:r>
              <a:rPr lang="en-US" sz="2400" b="1" dirty="0"/>
              <a:t>Role of HR Managers: Change Mindsets &amp; competences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4A00B-5210-4509-A897-E5C206A1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1247"/>
            <a:ext cx="12192000" cy="6396754"/>
          </a:xfrm>
        </p:spPr>
        <p:txBody>
          <a:bodyPr>
            <a:normAutofit/>
          </a:bodyPr>
          <a:lstStyle/>
          <a:p>
            <a:pPr algn="l"/>
            <a:r>
              <a:rPr lang="en-US" sz="800" dirty="0"/>
              <a:t>2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CBCE116-76A7-4FF4-A0DC-44A06EC8452C}"/>
              </a:ext>
            </a:extLst>
          </p:cNvPr>
          <p:cNvGraphicFramePr/>
          <p:nvPr/>
        </p:nvGraphicFramePr>
        <p:xfrm>
          <a:off x="72829" y="461246"/>
          <a:ext cx="11960028" cy="639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3087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5113FE-4CB3-43F9-74C8-35A803F57DA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fr-FR"/>
              <a:t>07/06/22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1E0F21A-C711-9D96-697A-4C41E422F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20780"/>
              </p:ext>
            </p:extLst>
          </p:nvPr>
        </p:nvGraphicFramePr>
        <p:xfrm>
          <a:off x="-1" y="931487"/>
          <a:ext cx="12191999" cy="5926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937B9EB-6751-3E44-0EE6-D1424E66FC3A}"/>
              </a:ext>
            </a:extLst>
          </p:cNvPr>
          <p:cNvSpPr txBox="1"/>
          <p:nvPr/>
        </p:nvSpPr>
        <p:spPr>
          <a:xfrm>
            <a:off x="0" y="371462"/>
            <a:ext cx="1219200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Role of HR Managers: Develop 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Competences associated with </a:t>
            </a:r>
            <a:r>
              <a:rPr lang="en-US" sz="2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esilience</a:t>
            </a:r>
            <a:endParaRPr lang="fr-FR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86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DA3D-5002-439F-9969-F855914CD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01264"/>
          </a:xfrm>
        </p:spPr>
        <p:txBody>
          <a:bodyPr>
            <a:noAutofit/>
          </a:bodyPr>
          <a:lstStyle/>
          <a:p>
            <a:r>
              <a:rPr lang="en-US" sz="2400" b="1" dirty="0"/>
              <a:t>Role of HR Managers &amp; Administrators: Modify the Genetics and   DNA of a Public Servant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4A00B-5210-4509-A897-E5C206A1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1247"/>
            <a:ext cx="12192000" cy="6396754"/>
          </a:xfrm>
        </p:spPr>
        <p:txBody>
          <a:bodyPr>
            <a:normAutofit/>
          </a:bodyPr>
          <a:lstStyle/>
          <a:p>
            <a:pPr algn="l"/>
            <a:r>
              <a:rPr lang="en-US" sz="800" dirty="0"/>
              <a:t>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E7BEB3-0286-5DB6-B2C7-7B50AFE82810}"/>
              </a:ext>
            </a:extLst>
          </p:cNvPr>
          <p:cNvGrpSpPr/>
          <p:nvPr/>
        </p:nvGrpSpPr>
        <p:grpSpPr>
          <a:xfrm>
            <a:off x="138544" y="748145"/>
            <a:ext cx="12053456" cy="6109855"/>
            <a:chOff x="-85724" y="0"/>
            <a:chExt cx="4724400" cy="372427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0A88FD-DC34-FD7F-C715-79F93DDCDDAB}"/>
                </a:ext>
              </a:extLst>
            </p:cNvPr>
            <p:cNvGrpSpPr/>
            <p:nvPr/>
          </p:nvGrpSpPr>
          <p:grpSpPr>
            <a:xfrm>
              <a:off x="1057274" y="2895600"/>
              <a:ext cx="2266952" cy="800100"/>
              <a:chOff x="-1" y="0"/>
              <a:chExt cx="2266952" cy="8001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00D4A86-624B-A9EF-9B63-2703A1C497A3}"/>
                  </a:ext>
                </a:extLst>
              </p:cNvPr>
              <p:cNvSpPr/>
              <p:nvPr/>
            </p:nvSpPr>
            <p:spPr>
              <a:xfrm>
                <a:off x="-1" y="0"/>
                <a:ext cx="1142686" cy="8001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Future orientation</a:t>
                </a:r>
                <a:r>
                  <a:rPr kumimoji="0" lang="en-US" sz="20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anticipatory – Scientific prophecy</a:t>
                </a:r>
                <a:endParaRPr kumimoji="0" lang="fr-FR" sz="20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136AF79-6560-4A13-8F3A-A5F95B401D1B}"/>
                  </a:ext>
                </a:extLst>
              </p:cNvPr>
              <p:cNvSpPr/>
              <p:nvPr/>
            </p:nvSpPr>
            <p:spPr>
              <a:xfrm>
                <a:off x="1181100" y="0"/>
                <a:ext cx="1085851" cy="8001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100" cap="none" spc="7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obedience</a:t>
                </a:r>
                <a:endParaRPr kumimoji="0" lang="fr-FR" sz="2000" b="0" i="0" u="none" strike="noStrike" kern="100" cap="none" spc="7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10A2892-4E99-D457-89B7-5104C75CC3C1}"/>
                </a:ext>
              </a:extLst>
            </p:cNvPr>
            <p:cNvGrpSpPr/>
            <p:nvPr/>
          </p:nvGrpSpPr>
          <p:grpSpPr>
            <a:xfrm>
              <a:off x="-85724" y="0"/>
              <a:ext cx="4724400" cy="3724275"/>
              <a:chOff x="-85724" y="0"/>
              <a:chExt cx="4724400" cy="372427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27EA050-825B-5039-F8D2-E0BCB35B2E31}"/>
                  </a:ext>
                </a:extLst>
              </p:cNvPr>
              <p:cNvSpPr/>
              <p:nvPr/>
            </p:nvSpPr>
            <p:spPr>
              <a:xfrm>
                <a:off x="-85723" y="2905125"/>
                <a:ext cx="1028698" cy="75247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Resistance to temptation</a:t>
                </a:r>
                <a:endParaRPr kumimoji="0" lang="fr-FR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B51210D-539A-800D-D651-BA8A31E00BFB}"/>
                  </a:ext>
                </a:extLst>
              </p:cNvPr>
              <p:cNvGrpSpPr/>
              <p:nvPr/>
            </p:nvGrpSpPr>
            <p:grpSpPr>
              <a:xfrm>
                <a:off x="-85724" y="0"/>
                <a:ext cx="4724400" cy="3724275"/>
                <a:chOff x="-85724" y="0"/>
                <a:chExt cx="4724400" cy="3724275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8A3FEF6-984E-C75A-642E-B1A361D29FA6}"/>
                    </a:ext>
                  </a:extLst>
                </p:cNvPr>
                <p:cNvSpPr/>
                <p:nvPr/>
              </p:nvSpPr>
              <p:spPr>
                <a:xfrm>
                  <a:off x="3324227" y="2924175"/>
                  <a:ext cx="1076324" cy="80010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Selflessness</a:t>
                  </a:r>
                  <a:endParaRPr kumimoji="0" lang="fr-FR" sz="20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5E26D34B-98E8-6402-EE9F-8A458903F3D5}"/>
                    </a:ext>
                  </a:extLst>
                </p:cNvPr>
                <p:cNvGrpSpPr/>
                <p:nvPr/>
              </p:nvGrpSpPr>
              <p:grpSpPr>
                <a:xfrm>
                  <a:off x="-85724" y="0"/>
                  <a:ext cx="4724400" cy="3695700"/>
                  <a:chOff x="-85724" y="0"/>
                  <a:chExt cx="4724400" cy="3695700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70D6A289-FAEC-7EFD-47EA-7FAE548CC762}"/>
                      </a:ext>
                    </a:extLst>
                  </p:cNvPr>
                  <p:cNvSpPr/>
                  <p:nvPr/>
                </p:nvSpPr>
                <p:spPr>
                  <a:xfrm>
                    <a:off x="3400426" y="2009775"/>
                    <a:ext cx="1066799" cy="800100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8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Knowledge &amp; Skills </a:t>
                    </a:r>
                    <a:endParaRPr kumimoji="0" lang="fr-FR" sz="20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D5D23543-EFEE-1086-6C3A-659E7710EF19}"/>
                      </a:ext>
                    </a:extLst>
                  </p:cNvPr>
                  <p:cNvGrpSpPr/>
                  <p:nvPr/>
                </p:nvGrpSpPr>
                <p:grpSpPr>
                  <a:xfrm>
                    <a:off x="-85724" y="0"/>
                    <a:ext cx="4724400" cy="3695700"/>
                    <a:chOff x="-85724" y="0"/>
                    <a:chExt cx="4724400" cy="3695700"/>
                  </a:xfrm>
                </p:grpSpPr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5A81AB7-1295-CF45-7CE7-220D0E2AB4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24227" y="1047750"/>
                      <a:ext cx="1095373" cy="80010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Technology know-how</a:t>
                      </a:r>
                      <a:endParaRPr kumimoji="0" lang="fr-FR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16" name="Group 15">
                      <a:extLst>
                        <a:ext uri="{FF2B5EF4-FFF2-40B4-BE49-F238E27FC236}">
                          <a16:creationId xmlns:a16="http://schemas.microsoft.com/office/drawing/2014/main" id="{46AF3B9C-FCCC-84DA-164A-BAA3916E8A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85724" y="0"/>
                      <a:ext cx="4724400" cy="3695700"/>
                      <a:chOff x="-85724" y="0"/>
                      <a:chExt cx="4724400" cy="3695700"/>
                    </a:xfrm>
                  </p:grpSpPr>
                  <p:cxnSp>
                    <p:nvCxnSpPr>
                      <p:cNvPr id="17" name="Straight Arrow Connector 16">
                        <a:extLst>
                          <a:ext uri="{FF2B5EF4-FFF2-40B4-BE49-F238E27FC236}">
                            <a16:creationId xmlns:a16="http://schemas.microsoft.com/office/drawing/2014/main" id="{8F18BF4F-AB5A-1627-FA67-862C97999A6A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305300" y="857250"/>
                        <a:ext cx="95250" cy="2809875"/>
                      </a:xfrm>
                      <a:prstGeom prst="straightConnector1">
                        <a:avLst/>
                      </a:prstGeom>
                      <a:solidFill>
                        <a:sysClr val="window" lastClr="FFFFFF"/>
                      </a:solidFill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  <a:headEnd type="triangle"/>
                        <a:tailEnd type="triangle"/>
                      </a:ln>
                      <a:effectLst/>
                    </p:spPr>
                  </p:cxnSp>
                  <p:grpSp>
                    <p:nvGrpSpPr>
                      <p:cNvPr id="18" name="Group 17">
                        <a:extLst>
                          <a:ext uri="{FF2B5EF4-FFF2-40B4-BE49-F238E27FC236}">
                            <a16:creationId xmlns:a16="http://schemas.microsoft.com/office/drawing/2014/main" id="{55F35E70-783C-FD2B-7B41-9F5559B624C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-85724" y="0"/>
                        <a:ext cx="4724400" cy="3695700"/>
                        <a:chOff x="-85724" y="0"/>
                        <a:chExt cx="4724400" cy="3695700"/>
                      </a:xfrm>
                    </p:grpSpPr>
                    <p:cxnSp>
                      <p:nvCxnSpPr>
                        <p:cNvPr id="19" name="Straight Arrow Connector 18">
                          <a:extLst>
                            <a:ext uri="{FF2B5EF4-FFF2-40B4-BE49-F238E27FC236}">
                              <a16:creationId xmlns:a16="http://schemas.microsoft.com/office/drawing/2014/main" id="{73096E55-ADC1-0CE2-A279-964FAD41A4F8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2028825" y="742950"/>
                          <a:ext cx="0" cy="542925"/>
                        </a:xfrm>
                        <a:prstGeom prst="straightConnector1">
                          <a:avLst/>
                        </a:prstGeom>
                        <a:solidFill>
                          <a:sysClr val="window" lastClr="FFFFFF"/>
                        </a:solidFill>
                        <a:ln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miter lim="800000"/>
                          <a:headEnd type="triangle"/>
                          <a:tailEnd type="triangle"/>
                        </a:ln>
                        <a:effectLst/>
                      </p:spPr>
                    </p:cxnSp>
                    <p:grpSp>
                      <p:nvGrpSpPr>
                        <p:cNvPr id="20" name="Group 19">
                          <a:extLst>
                            <a:ext uri="{FF2B5EF4-FFF2-40B4-BE49-F238E27FC236}">
                              <a16:creationId xmlns:a16="http://schemas.microsoft.com/office/drawing/2014/main" id="{13296BB5-5A22-09B9-9045-3258E3EF651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85724" y="0"/>
                          <a:ext cx="4724400" cy="3695700"/>
                          <a:chOff x="-85724" y="0"/>
                          <a:chExt cx="4724400" cy="3695700"/>
                        </a:xfrm>
                      </p:grpSpPr>
                      <p:sp>
                        <p:nvSpPr>
                          <p:cNvPr id="21" name="Rectangle 20">
                            <a:extLst>
                              <a:ext uri="{FF2B5EF4-FFF2-40B4-BE49-F238E27FC236}">
                                <a16:creationId xmlns:a16="http://schemas.microsoft.com/office/drawing/2014/main" id="{D407ECE2-B1D8-4FE4-67D0-ECFFBF6D4F2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85689" y="0"/>
                            <a:ext cx="1114271" cy="857250"/>
                          </a:xfrm>
                          <a:prstGeom prst="rect">
                            <a:avLst/>
                          </a:prstGeom>
                          <a:solidFill>
                            <a:sysClr val="window" lastClr="FFFFFF"/>
                          </a:solidFill>
                          <a:ln w="12700" cap="flat" cmpd="sng" algn="ctr">
                            <a:solidFill>
                              <a:sysClr val="windowText" lastClr="000000"/>
                            </a:solidFill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8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en-US" sz="2000" b="1" i="0" u="none" strike="noStrike" kern="1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Professionalism, Integrity &amp; Ethics (PIE)</a:t>
                            </a:r>
                            <a:endParaRPr kumimoji="0" lang="fr-FR" sz="2000" b="0" i="0" u="none" strike="noStrike" kern="1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8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en-US" sz="2000" b="1" i="0" u="none" strike="noStrike" kern="1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Incorruptible</a:t>
                            </a:r>
                            <a:endParaRPr kumimoji="0" lang="fr-FR" sz="2000" b="0" i="0" u="none" strike="noStrike" kern="1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2" name="Group 21">
                            <a:extLst>
                              <a:ext uri="{FF2B5EF4-FFF2-40B4-BE49-F238E27FC236}">
                                <a16:creationId xmlns:a16="http://schemas.microsoft.com/office/drawing/2014/main" id="{FD78BC0C-B57F-1D2F-D190-0F840EFAD2E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-85724" y="0"/>
                            <a:ext cx="4724400" cy="3695700"/>
                            <a:chOff x="-85724" y="-85725"/>
                            <a:chExt cx="4724400" cy="3695700"/>
                          </a:xfrm>
                        </p:grpSpPr>
                        <p:sp>
                          <p:nvSpPr>
                            <p:cNvPr id="23" name="Rectangle 22">
                              <a:extLst>
                                <a:ext uri="{FF2B5EF4-FFF2-40B4-BE49-F238E27FC236}">
                                  <a16:creationId xmlns:a16="http://schemas.microsoft.com/office/drawing/2014/main" id="{B6CCD640-6CE1-33FA-CD20-E85EADB4A0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400426" y="-85725"/>
                              <a:ext cx="1238250" cy="895350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127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8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en-US" sz="2000" b="1" i="0" u="none" strike="noStrike" kern="1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Times New Roman" panose="020206030504050203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a:t>Collaborative leadership</a:t>
                              </a:r>
                              <a:endParaRPr kumimoji="0" lang="fr-FR" sz="2000" b="0" i="0" u="none" strike="noStrike" kern="1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24" name="Group 23">
                              <a:extLst>
                                <a:ext uri="{FF2B5EF4-FFF2-40B4-BE49-F238E27FC236}">
                                  <a16:creationId xmlns:a16="http://schemas.microsoft.com/office/drawing/2014/main" id="{1AFD69A3-7CE1-74A8-4920-D793E396FB0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-85724" y="-85725"/>
                              <a:ext cx="4600574" cy="3695700"/>
                              <a:chOff x="-85724" y="-85725"/>
                              <a:chExt cx="4600574" cy="3695700"/>
                            </a:xfrm>
                          </p:grpSpPr>
                          <p:sp>
                            <p:nvSpPr>
                              <p:cNvPr id="25" name="Rectangle 24">
                                <a:extLst>
                                  <a:ext uri="{FF2B5EF4-FFF2-40B4-BE49-F238E27FC236}">
                                    <a16:creationId xmlns:a16="http://schemas.microsoft.com/office/drawing/2014/main" id="{D3D6EAA4-C62D-C73D-48D3-D145F4119AC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2237415" y="-85725"/>
                                <a:ext cx="1163011" cy="895350"/>
                              </a:xfrm>
                              <a:prstGeom prst="rect">
                                <a:avLst/>
                              </a:prstGeom>
                              <a:solidFill>
                                <a:sysClr val="window" lastClr="FFFFFF"/>
                              </a:solidFill>
                              <a:ln w="12700" cap="flat" cmpd="sng" algn="ctr">
                                <a:solidFill>
                                  <a:sysClr val="windowText" lastClr="000000"/>
                                </a:solidFill>
                                <a:prstDash val="solid"/>
                                <a:miter lim="800000"/>
                              </a:ln>
                              <a:effectLst/>
                            </p:spPr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marL="0" marR="0" lvl="0" indent="0" algn="ctr" defTabSz="914400" rtl="0" eaLnBrk="1" fontAlgn="auto" latinLnBrk="0" hangingPunct="1">
                                  <a:lnSpc>
                                    <a:spcPct val="107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80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en-US" sz="2000" b="1" i="0" u="none" strike="noStrike" kern="1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Times New Roman" panose="020206030504050203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a:t>Transparency&amp; Accountability</a:t>
                                </a:r>
                                <a:endParaRPr kumimoji="0" lang="fr-FR" sz="2000" b="0" i="0" u="none" strike="noStrike" kern="1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 pitchFamily="34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26" name="Group 25">
                                <a:extLst>
                                  <a:ext uri="{FF2B5EF4-FFF2-40B4-BE49-F238E27FC236}">
                                    <a16:creationId xmlns:a16="http://schemas.microsoft.com/office/drawing/2014/main" id="{17E33674-1FFE-D4ED-FE8A-5EE11D598ED6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-85724" y="0"/>
                                <a:ext cx="4600574" cy="3609975"/>
                                <a:chOff x="-85724" y="0"/>
                                <a:chExt cx="4600574" cy="3609975"/>
                              </a:xfrm>
                            </p:grpSpPr>
                            <p:sp>
                              <p:nvSpPr>
                                <p:cNvPr id="27" name="Rectangle 26">
                                  <a:extLst>
                                    <a:ext uri="{FF2B5EF4-FFF2-40B4-BE49-F238E27FC236}">
                                      <a16:creationId xmlns:a16="http://schemas.microsoft.com/office/drawing/2014/main" id="{C6F54FF8-3E64-ED41-0D70-B498EA96F11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-85723" y="981075"/>
                                  <a:ext cx="1076324" cy="800100"/>
                                </a:xfrm>
                                <a:prstGeom prst="rect">
                                  <a:avLst/>
                                </a:prstGeom>
                                <a:solidFill>
                                  <a:sysClr val="window" lastClr="FFFFFF"/>
                                </a:solidFill>
                                <a:ln w="12700" cap="flat" cmpd="sng" algn="ctr">
                                  <a:solidFill>
                                    <a:sysClr val="windowText" lastClr="00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pPr marL="0" marR="0" lvl="0" indent="0" algn="ctr" defTabSz="914400" rtl="0" eaLnBrk="1" fontAlgn="auto" latinLnBrk="0" hangingPunct="1">
                                    <a:lnSpc>
                                      <a:spcPct val="107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8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en-US" sz="2000" b="1" i="0" u="none" strike="noStrike" kern="1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Times New Roman" panose="020206030504050203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Versality, Adaptability &amp; creativity</a:t>
                                  </a:r>
                                  <a:endParaRPr kumimoji="0" lang="fr-FR" sz="2000" b="0" i="0" u="none" strike="noStrike" kern="1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grpSp>
                              <p:nvGrpSpPr>
                                <p:cNvPr id="28" name="Group 27">
                                  <a:extLst>
                                    <a:ext uri="{FF2B5EF4-FFF2-40B4-BE49-F238E27FC236}">
                                      <a16:creationId xmlns:a16="http://schemas.microsoft.com/office/drawing/2014/main" id="{BC99D0C7-9125-D3A5-34BA-2040C3A5BCB2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-85724" y="0"/>
                                  <a:ext cx="4600574" cy="3609975"/>
                                  <a:chOff x="-85724" y="0"/>
                                  <a:chExt cx="4600574" cy="3609975"/>
                                </a:xfrm>
                              </p:grpSpPr>
                              <p:cxnSp>
                                <p:nvCxnSpPr>
                                  <p:cNvPr id="29" name="Straight Arrow Connector 22">
                                    <a:extLst>
                                      <a:ext uri="{FF2B5EF4-FFF2-40B4-BE49-F238E27FC236}">
                                        <a16:creationId xmlns:a16="http://schemas.microsoft.com/office/drawing/2014/main" id="{7F6E8A04-4E5A-5AB4-60E6-054C26886DAB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>
                                    <a:off x="990600" y="3562350"/>
                                    <a:ext cx="3524250" cy="12700"/>
                                  </a:xfrm>
                                  <a:prstGeom prst="curvedConnector3">
                                    <a:avLst>
                                      <a:gd name="adj1" fmla="val 50000"/>
                                    </a:avLst>
                                  </a:prstGeom>
                                  <a:solidFill>
                                    <a:sysClr val="window" lastClr="FFFFFF"/>
                                  </a:solidFill>
                                  <a:ln w="12700" cap="flat" cmpd="sng" algn="ctr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  <a:miter lim="800000"/>
                                    <a:headEnd type="triangle"/>
                                    <a:tailEnd type="triangle"/>
                                  </a:ln>
                                  <a:effectLst/>
                                </p:spPr>
                              </p:cxnSp>
                              <p:grpSp>
                                <p:nvGrpSpPr>
                                  <p:cNvPr id="30" name="Group 29">
                                    <a:extLst>
                                      <a:ext uri="{FF2B5EF4-FFF2-40B4-BE49-F238E27FC236}">
                                        <a16:creationId xmlns:a16="http://schemas.microsoft.com/office/drawing/2014/main" id="{CE44512C-CB39-F9B4-4C9E-DD1D7A29A146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-85724" y="0"/>
                                    <a:ext cx="4600574" cy="3609975"/>
                                    <a:chOff x="-85724" y="0"/>
                                    <a:chExt cx="4600574" cy="3609975"/>
                                  </a:xfrm>
                                </p:grpSpPr>
                                <p:cxnSp>
                                  <p:nvCxnSpPr>
                                    <p:cNvPr id="31" name="Straight Arrow Connector 30">
                                      <a:extLst>
                                        <a:ext uri="{FF2B5EF4-FFF2-40B4-BE49-F238E27FC236}">
                                          <a16:creationId xmlns:a16="http://schemas.microsoft.com/office/drawing/2014/main" id="{A3C79A91-C13E-792C-D619-EBDC37D67568}"/>
                                        </a:ext>
                                      </a:extLst>
                                    </p:cNvPr>
                                    <p:cNvCxnSpPr/>
                                    <p:nvPr/>
                                  </p:nvCxnSpPr>
                                  <p:spPr>
                                    <a:xfrm>
                                      <a:off x="2771775" y="1819275"/>
                                      <a:ext cx="1739265" cy="0"/>
                                    </a:xfrm>
                                    <a:prstGeom prst="straightConnector1">
                                      <a:avLst/>
                                    </a:prstGeom>
                                    <a:solidFill>
                                      <a:sysClr val="window" lastClr="FFFFFF"/>
                                    </a:solidFill>
                                    <a:ln w="12700" cap="flat" cmpd="sng" algn="ctr">
                                      <a:solidFill>
                                        <a:sysClr val="windowText" lastClr="000000"/>
                                      </a:solidFill>
                                      <a:prstDash val="solid"/>
                                      <a:miter lim="800000"/>
                                      <a:headEnd type="triangle"/>
                                      <a:tailEnd type="triangle"/>
                                    </a:ln>
                                    <a:effectLst/>
                                  </p:spPr>
                                </p:cxnSp>
                                <p:grpSp>
                                  <p:nvGrpSpPr>
                                    <p:cNvPr id="32" name="Group 31">
                                      <a:extLst>
                                        <a:ext uri="{FF2B5EF4-FFF2-40B4-BE49-F238E27FC236}">
                                          <a16:creationId xmlns:a16="http://schemas.microsoft.com/office/drawing/2014/main" id="{061883CA-490D-F5F3-02BC-E4ED6152737B}"/>
                                        </a:ext>
                                      </a:extLst>
                                    </p:cNvPr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-85724" y="0"/>
                                      <a:ext cx="4600574" cy="3609975"/>
                                      <a:chOff x="-85724" y="0"/>
                                      <a:chExt cx="4600574" cy="3609975"/>
                                    </a:xfrm>
                                  </p:grpSpPr>
                                  <p:sp>
                                    <p:nvSpPr>
                                      <p:cNvPr id="33" name="Rectangle 32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8D137EA6-74C7-5A2F-14AA-8F6382680B05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-85724" y="0"/>
                                        <a:ext cx="1143000" cy="800100"/>
                                      </a:xfrm>
                                      <a:prstGeom prst="rect">
                                        <a:avLst/>
                                      </a:prstGeom>
                                      <a:solidFill>
                                        <a:sysClr val="window" lastClr="FFFFFF"/>
                                      </a:solidFill>
                                      <a:ln w="12700" cap="flat" cmpd="sng" algn="ctr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  <a:miter lim="800000"/>
                                      </a:ln>
                                      <a:effectLst/>
                                    </p:spPr>
                                    <p:txBody>
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<a:prstTxWarp prst="textNoShape">
                                          <a:avLst/>
                                        </a:prstTxWarp>
                                        <a:noAutofit/>
                                      </a:bodyPr>
                                      <a:lstStyle/>
                                      <a:p>
                                        <a:pPr marL="0" marR="0" lvl="0" indent="0" algn="ctr" defTabSz="914400" rtl="0" eaLnBrk="1" fontAlgn="auto" latinLnBrk="0" hangingPunct="1">
                                          <a:lnSpc>
                                            <a:spcPct val="107000"/>
                                          </a:lnSpc>
                                          <a:spcBef>
                                            <a:spcPts val="0"/>
                                          </a:spcBef>
                                          <a:spcAft>
                                            <a:spcPts val="800"/>
                                          </a:spcAft>
                                          <a:buClrTx/>
                                          <a:buSzTx/>
                                          <a:buFontTx/>
                                          <a:buNone/>
                                          <a:tabLst/>
                                          <a:defRPr/>
                                        </a:pPr>
                                        <a:r>
                                          <a:rPr kumimoji="0" lang="en-US" sz="2000" b="1" i="0" u="none" strike="noStrike" kern="100" cap="none" spc="0" normalizeH="0" baseline="0" noProof="0" dirty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Times New Roman" panose="020206030504050203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a:t>Responsibility, Trust &amp; Credibility</a:t>
                                        </a:r>
                                        <a:endParaRPr kumimoji="0" lang="fr-FR" sz="2000" b="0" i="0" u="none" strike="noStrike" kern="100" cap="none" spc="0" normalizeH="0" baseline="0" noProof="0" dirty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libri" panose="020F0502020204030204" pitchFamily="34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endParaRPr>
                                      </a:p>
                                    </p:txBody>
                                  </p:sp>
                                  <p:grpSp>
                                    <p:nvGrpSpPr>
                                      <p:cNvPr id="34" name="Group 33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6840A5B0-92BF-5659-AE86-8DC322365BBA}"/>
                                          </a:ext>
                                        </a:extLst>
                                      </p:cNvPr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-85723" y="752475"/>
                                        <a:ext cx="4600573" cy="2857500"/>
                                        <a:chOff x="-133348" y="0"/>
                                        <a:chExt cx="4600573" cy="2857500"/>
                                      </a:xfrm>
                                    </p:grpSpPr>
                                    <p:sp>
                                      <p:nvSpPr>
                                        <p:cNvPr id="35" name="Rectangle 34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756156C6-7BFD-3CFE-ECA7-B8B151E43922}"/>
                                            </a:ext>
                                          </a:extLst>
                                        </p:cNvPr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-133348" y="1162050"/>
                                          <a:ext cx="1076324" cy="800100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ysClr val="window" lastClr="FFFFFF"/>
                                        </a:solidFill>
                                        <a:ln w="12700" cap="flat" cmpd="sng" algn="ctr">
                                          <a:solidFill>
                                            <a:sysClr val="windowText" lastClr="000000"/>
                                          </a:solidFill>
                                          <a:prstDash val="solid"/>
                                          <a:miter lim="800000"/>
                                        </a:ln>
                                        <a:effectLst/>
                                      </p:spPr>
                                      <p:txBody>
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<a:prstTxWarp prst="textNoShape">
                                            <a:avLst/>
                                          </a:prstTxWarp>
                                          <a:noAutofit/>
                                        </a:bodyPr>
                                        <a:lstStyle/>
                                        <a:p>
                                          <a:pPr marL="0" marR="0" lvl="0" indent="0" algn="ctr" defTabSz="914400" rtl="0" eaLnBrk="1" fontAlgn="auto" latinLnBrk="0" hangingPunct="1">
                                            <a:lnSpc>
                                              <a:spcPct val="107000"/>
                                            </a:lnSpc>
                                            <a:spcBef>
                                              <a:spcPts val="0"/>
                                            </a:spcBef>
                                            <a:spcAft>
                                              <a:spcPts val="800"/>
                                            </a:spcAft>
                                            <a:buClrTx/>
                                            <a:buSzTx/>
                                            <a:buFontTx/>
                                            <a:buNone/>
                                            <a:tabLst/>
                                            <a:defRPr/>
                                          </a:pPr>
                                          <a:r>
                                            <a:rPr kumimoji="0" lang="en-US" sz="2000" b="1" i="0" u="none" strike="noStrike" kern="100" cap="none" spc="0" normalizeH="0" baseline="0" noProof="0" dirty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Times New Roman" panose="020206030504050203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a:t>Persistence &amp; Results-oriented</a:t>
                                          </a:r>
                                          <a:endParaRPr kumimoji="0" lang="fr-FR" sz="2000" b="0" i="0" u="none" strike="noStrike" kern="100" cap="none" spc="0" normalizeH="0" baseline="0" noProof="0" dirty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libri" panose="020F0502020204030204" pitchFamily="34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endParaRPr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36" name="Straight Arrow Connector 35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DA3CC3DB-5CAF-C51E-B7CF-029126FB75DF}"/>
                                            </a:ext>
                                          </a:extLst>
                                        </p:cNvPr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895350" y="47625"/>
                                          <a:ext cx="47625" cy="2809875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solidFill>
                                          <a:sysClr val="window" lastClr="FFFFFF"/>
                                        </a:solidFill>
                                        <a:ln w="12700" cap="flat" cmpd="sng" algn="ctr">
                                          <a:solidFill>
                                            <a:sysClr val="windowText" lastClr="000000"/>
                                          </a:solidFill>
                                          <a:prstDash val="solid"/>
                                          <a:miter lim="800000"/>
                                          <a:headEnd type="triangle"/>
                                          <a:tailEnd type="triangle"/>
                                        </a:ln>
                                        <a:effectLst/>
                                      </p:spPr>
                                    </p:cxnSp>
                                    <p:cxnSp>
                                      <p:nvCxnSpPr>
                                        <p:cNvPr id="37" name="Straight Arrow Connector 36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D835D1CC-8D12-B368-8817-B2C569841929}"/>
                                            </a:ext>
                                          </a:extLst>
                                        </p:cNvPr>
                                        <p:cNvCxnSpPr/>
                                        <p:nvPr/>
                                      </p:nvCxnSpPr>
                                      <p:spPr>
                                        <a:xfrm flipV="1">
                                          <a:off x="895350" y="0"/>
                                          <a:ext cx="3571875" cy="47625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solidFill>
                                          <a:sysClr val="window" lastClr="FFFFFF"/>
                                        </a:solidFill>
                                        <a:ln w="12700" cap="flat" cmpd="sng" algn="ctr">
                                          <a:solidFill>
                                            <a:sysClr val="windowText" lastClr="000000"/>
                                          </a:solidFill>
                                          <a:prstDash val="solid"/>
                                          <a:miter lim="800000"/>
                                          <a:headEnd type="triangle"/>
                                          <a:tailEnd type="triangle"/>
                                        </a:ln>
                                        <a:effectLst/>
                                      </p:spPr>
                                    </p:cxnSp>
                                    <p:grpSp>
                                      <p:nvGrpSpPr>
                                        <p:cNvPr id="38" name="Group 37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37FCDF02-FA42-029F-EF67-C9F26895F3E5}"/>
                                            </a:ext>
                                          </a:extLst>
                                        </p:cNvPr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895350" y="466153"/>
                                          <a:ext cx="2076452" cy="2391347"/>
                                          <a:chOff x="0" y="56578"/>
                                          <a:chExt cx="2076452" cy="2391347"/>
                                        </a:xfrm>
                                      </p:grpSpPr>
                                      <p:grpSp>
                                        <p:nvGrpSpPr>
                                          <p:cNvPr id="39" name="Group 38">
                                            <a:extLst>
                                              <a:ext uri="{FF2B5EF4-FFF2-40B4-BE49-F238E27FC236}">
                                                <a16:creationId xmlns:a16="http://schemas.microsoft.com/office/drawing/2014/main" id="{FFC941F1-724F-6B69-4666-E321D2A31BED}"/>
                                              </a:ext>
                                            </a:extLst>
                                          </p:cNvPr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0" y="56578"/>
                                            <a:ext cx="2076452" cy="1042035"/>
                                            <a:chOff x="0" y="56578"/>
                                            <a:chExt cx="2076452" cy="1042035"/>
                                          </a:xfrm>
                                        </p:grpSpPr>
                                        <p:sp>
                                          <p:nvSpPr>
                                            <p:cNvPr id="41" name="Rectangle: Beveled 40">
                                              <a:extLst>
                                                <a:ext uri="{FF2B5EF4-FFF2-40B4-BE49-F238E27FC236}">
                                                  <a16:creationId xmlns:a16="http://schemas.microsoft.com/office/drawing/2014/main" id="{6BFB46B3-0F5A-8A9B-FEC0-5FCEB332037D}"/>
                                                </a:ext>
                                              </a:extLst>
                                            </p:cNvPr>
                                            <p:cNvSpPr/>
                                            <p:nvPr/>
                                          </p:nvSpPr>
                                          <p:spPr>
                                            <a:xfrm>
                                              <a:off x="581027" y="56578"/>
                                              <a:ext cx="1495425" cy="1042035"/>
                                            </a:xfrm>
                                            <a:prstGeom prst="bevel">
                                              <a:avLst/>
                                            </a:prstGeom>
                                            <a:solidFill>
                                              <a:sysClr val="window" lastClr="FFFFFF"/>
                                            </a:solidFill>
                                            <a:ln w="12700" cap="flat" cmpd="sng" algn="ctr">
                                              <a:solidFill>
                                                <a:sysClr val="windowText" lastClr="000000"/>
                                              </a:solidFill>
                                              <a:prstDash val="solid"/>
                                              <a:miter lim="800000"/>
                                            </a:ln>
                                            <a:effectLst/>
                                          </p:spPr>
                                          <p:txBody>
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<a:prstTxWarp prst="textNoShape">
                                                <a:avLst/>
                                              </a:prstTxWarp>
                                              <a:noAutofit/>
                                            </a:bodyPr>
                                            <a:lstStyle/>
                                            <a:p>
                                              <a:pPr marL="0" marR="0" lvl="0" indent="0" algn="ctr" defTabSz="914400" rtl="0" eaLnBrk="1" fontAlgn="auto" latinLnBrk="0" hangingPunct="1">
                                                <a:lnSpc>
                                                  <a:spcPct val="107000"/>
                                                </a:lnSpc>
                                                <a:spcBef>
                                                  <a:spcPts val="0"/>
                                                </a:spcBef>
                                                <a:spcAft>
                                                  <a:spcPts val="800"/>
                                                </a:spcAft>
                                                <a:buClrTx/>
                                                <a:buSzTx/>
                                                <a:buFontTx/>
                                                <a:buNone/>
                                                <a:tabLst/>
                                                <a:defRPr/>
                                              </a:pPr>
                                              <a:r>
                                                <a:rPr kumimoji="0" lang="en-US" sz="2000" b="1" i="0" u="none" strike="noStrike" kern="100" cap="none" spc="0" normalizeH="0" baseline="0" noProof="0" dirty="0">
                                                  <a:ln>
                                                    <a:noFill/>
                                                  </a:ln>
                                                  <a:solidFill>
                                                    <a:prstClr val="black"/>
                                                  </a:solidFill>
                                                  <a:effectLst/>
                                                  <a:uLnTx/>
                                                  <a:uFillTx/>
                                                  <a:latin typeface="Times New Roman" panose="020206030504050203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a:t>Humility, Humanness &amp; Empathy</a:t>
                                              </a:r>
                                              <a:endParaRPr kumimoji="0" lang="fr-FR" sz="2000" b="0" i="0" u="none" strike="noStrike" kern="100" cap="none" spc="0" normalizeH="0" baseline="0" noProof="0" dirty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libri" panose="020F0502020204030204" pitchFamily="34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endParaRPr>
                                            </a:p>
                                          </p:txBody>
                                        </p:sp>
                                        <p:cxnSp>
                                          <p:nvCxnSpPr>
                                            <p:cNvPr id="42" name="Straight Arrow Connector 41">
                                              <a:extLst>
                                                <a:ext uri="{FF2B5EF4-FFF2-40B4-BE49-F238E27FC236}">
                                                  <a16:creationId xmlns:a16="http://schemas.microsoft.com/office/drawing/2014/main" id="{5E69A1F9-3E57-8022-5E86-FF29DD77076B}"/>
                                                </a:ext>
                                              </a:extLst>
                                            </p:cNvPr>
                                            <p:cNvCxnSpPr/>
                                            <p:nvPr/>
                                          </p:nvCxnSpPr>
                                          <p:spPr>
                                            <a:xfrm>
                                              <a:off x="0" y="523875"/>
                                              <a:ext cx="781050" cy="0"/>
                                            </a:xfrm>
                                            <a:prstGeom prst="straightConnector1">
                                              <a:avLst/>
                                            </a:prstGeom>
                                            <a:solidFill>
                                              <a:sysClr val="window" lastClr="FFFFFF"/>
                                            </a:solidFill>
                                            <a:ln w="12700" cap="flat" cmpd="sng" algn="ctr">
                                              <a:solidFill>
                                                <a:sysClr val="windowText" lastClr="000000"/>
                                              </a:solidFill>
                                              <a:prstDash val="solid"/>
                                              <a:miter lim="800000"/>
                                              <a:headEnd type="triangle"/>
                                              <a:tailEnd type="triangle"/>
                                            </a:ln>
                                            <a:effectLst/>
                                          </p:spPr>
                                        </p:cxnSp>
                                      </p:grpSp>
                                      <p:cxnSp>
                                        <p:nvCxnSpPr>
                                          <p:cNvPr id="40" name="Straight Arrow Connector 39">
                                            <a:extLst>
                                              <a:ext uri="{FF2B5EF4-FFF2-40B4-BE49-F238E27FC236}">
                                                <a16:creationId xmlns:a16="http://schemas.microsoft.com/office/drawing/2014/main" id="{D4FF2B14-77A9-0B34-E21A-3E8029B0D990}"/>
                                              </a:ext>
                                            </a:extLst>
                                          </p:cNvPr>
                                          <p:cNvCxnSpPr/>
                                          <p:nvPr/>
                                        </p:nvCxnSpPr>
                                        <p:spPr>
                                          <a:xfrm>
                                            <a:off x="1257300" y="962025"/>
                                            <a:ext cx="85725" cy="1485900"/>
                                          </a:xfrm>
                                          <a:prstGeom prst="straightConnector1">
                                            <a:avLst/>
                                          </a:prstGeom>
                                          <a:solidFill>
                                            <a:sysClr val="window" lastClr="FFFFFF"/>
                                          </a:solidFill>
                                          <a:ln w="12700" cap="flat" cmpd="sng" algn="ctr">
                                            <a:solidFill>
                                              <a:sysClr val="windowText" lastClr="000000"/>
                                            </a:solidFill>
                                            <a:prstDash val="solid"/>
                                            <a:miter lim="800000"/>
                                            <a:headEnd type="triangle"/>
                                            <a:tailEnd type="triangle"/>
                                          </a:ln>
                                          <a:effectLst/>
                                        </p:spPr>
                                      </p:cxnSp>
                                    </p:grpSp>
                                  </p:grpSp>
                                </p:grpSp>
                              </p:grpSp>
                            </p:grpSp>
                          </p:grpSp>
                        </p:grpSp>
                      </p:grpSp>
                    </p:grpSp>
                  </p:grp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559467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98FA67-50F2-5487-0AA1-2CD83F18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090" y="-1"/>
            <a:ext cx="7752276" cy="70453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Master the Following</a:t>
            </a: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7" name="Graphic 6" descr="Teacher">
            <a:extLst>
              <a:ext uri="{FF2B5EF4-FFF2-40B4-BE49-F238E27FC236}">
                <a16:creationId xmlns:a16="http://schemas.microsoft.com/office/drawing/2014/main" id="{75BC1E11-48F6-D85D-F5E3-379663653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23DBA-7601-36F2-91F0-AA686D3A3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240" y="540327"/>
            <a:ext cx="6260760" cy="6317673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</a:rPr>
              <a:t>Train or organize trainings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</a:rPr>
              <a:t>Coach or get and deploy coaches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</a:rPr>
              <a:t>Mentor or get and deploy mentors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</a:rPr>
              <a:t>Be a Role Model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Emit Excellence in your work and conduct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Search for Knowledge &amp; Learn all the 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Advise downwards and upwards especially on strategy and tactics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Be Master on Data and Analytics on HR in the Public Service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If you modify the Genetics of a Public Servant: Be that Public Servant. Show your DNA especially Humanness, Empathy, Humility, and PIE (Professionalism, Integrity and Ethics)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tx2"/>
                </a:solidFill>
              </a:rPr>
              <a:t>Master ICT, adapt to AI. It has come.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6693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B4A21-1AE9-A482-93DE-C0874DB44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ED17ABF-5F10-99D8-F634-DF13A9986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110748-B563-6DB9-5977-EF48AB5F2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4D370-F247-5CD3-CFD6-8191BFFB3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43E0F-8DE4-F294-8AB9-FCDFD9FB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E2C551-E575-5616-931E-90C987D8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0E42226-017C-7C08-8DCE-5A7032F90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12537D-567A-6357-2E66-DA70FBA5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FF473-8944-083E-500D-3F01CAF8C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0" y="374073"/>
            <a:ext cx="3768923" cy="3981943"/>
          </a:xfrm>
        </p:spPr>
        <p:txBody>
          <a:bodyPr anchor="b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Position of Departure: Public Service is Key to Governments’ socio-politico-economic performance and even survival</a:t>
            </a:r>
            <a:endParaRPr lang="fr-FR" sz="3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8B868-82F5-F89E-CBA2-9CB374AA9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0410" y="649480"/>
            <a:ext cx="8088541" cy="5546047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b="1" kern="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4ED52-FC92-8F1B-E22C-C2D886AC48CE}"/>
              </a:ext>
            </a:extLst>
          </p:cNvPr>
          <p:cNvSpPr txBox="1"/>
          <p:nvPr/>
        </p:nvSpPr>
        <p:spPr>
          <a:xfrm>
            <a:off x="3900973" y="207818"/>
            <a:ext cx="8287979" cy="5531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Whether for performance effectiveness, whether  for building and sustaining public trust, for staying in power for a long time, governments </a:t>
            </a:r>
            <a:r>
              <a:rPr 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 over the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depend on the effectiveness of public service.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the very reason why it is critical to improve public service if it is not working optimally</a:t>
            </a:r>
            <a:r>
              <a:rPr 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 transform it if it is not fit for the purpose of government in terms of principles, values, and people centeredness.  </a:t>
            </a:r>
            <a:endParaRPr kumimoji="0" lang="en-US" sz="2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promises </a:t>
            </a:r>
            <a:r>
              <a:rPr 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government makes to the people and the extent to which it fulfils these promises must be  synchronized with the developmental hopes of the people </a:t>
            </a:r>
            <a:r>
              <a:rPr 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 effective, responsive and equitable performance of the public service notably in the delivery of service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9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D690A-F1C6-B34D-CCDE-3073F464E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36F436-57FD-E8FD-B491-7CF7EF176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B5383AA-D5B0-CF69-0FE5-7C3306651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C807BA-EBBE-9FCB-44D4-89B6C1640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048D47-2714-3AA5-6E85-3604A7C9B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C192B9-C200-B95E-EECF-924BCAF29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3AE559A-F01A-B6B9-840F-C50A0A6A7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716DEE-B62B-8817-3513-7D8566B35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924454-F9BF-2B4C-031A-43066607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1" y="1347896"/>
            <a:ext cx="3109914" cy="2185013"/>
          </a:xfrm>
        </p:spPr>
        <p:txBody>
          <a:bodyPr anchor="b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Questions on our minds.</a:t>
            </a:r>
            <a:endParaRPr lang="fr-FR" sz="3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6F9A1-9693-E4FC-7B4D-0CD6F67C0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974" y="138545"/>
            <a:ext cx="8287978" cy="6567055"/>
          </a:xfrm>
        </p:spPr>
        <p:txBody>
          <a:bodyPr anchor="ctr">
            <a:normAutofit lnSpcReduction="10000"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000" b="1" kern="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What is public service? It is not as obvious as it sounds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Is the Public Service effective, efficient, economic, value-based &amp; fit for the purpose of government and aspirations of the people?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If not, what needs to be done to reform it, improve it, transform it to make it fit and effective especially in the delivery of services?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What is the role of Human Resource Managers and Administrators in all this?</a:t>
            </a:r>
            <a:r>
              <a:rPr kumimoji="0" lang="en-US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84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427B0-E035-65EF-4A87-E4736C274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8AC2BB-7F3B-B33D-97AE-04C40694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D87F8A-391B-B506-2DDC-258250CB9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ECBAFA-83C5-70B8-89B9-7C253EB2C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2173F9-C4AF-9F43-B3FB-B58174BC0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62B475-CFD8-4163-EE0E-4DBE49396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F26E11E-7A3B-E62E-3447-EA8F0F4EC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3F5FC3-4D2D-E3CE-5A18-EE1CC4E4A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84BCE8-D5AD-5A2A-1232-895E7422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79" y="1021408"/>
            <a:ext cx="3109914" cy="4075577"/>
          </a:xfrm>
        </p:spPr>
        <p:txBody>
          <a:bodyPr anchor="b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FFFFFF"/>
                </a:solidFill>
              </a:rPr>
              <a:t>So, What is Public Service? It is not as obvious as it sounds: Five points of understanding “Public Service”</a:t>
            </a:r>
            <a:endParaRPr lang="fr-FR" sz="3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7706C-E20D-4088-A198-BDF4516EE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3024" y="138545"/>
            <a:ext cx="8155928" cy="6567055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000" b="1" kern="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4681AA-69AD-53F9-0FEE-4807FAB798A6}"/>
              </a:ext>
            </a:extLst>
          </p:cNvPr>
          <p:cNvSpPr txBox="1"/>
          <p:nvPr/>
        </p:nvSpPr>
        <p:spPr>
          <a:xfrm>
            <a:off x="4033024" y="152400"/>
            <a:ext cx="8158976" cy="7232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1: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Functional understanding of the “Public Service” as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“an instrument of state action”. Every Government counts mainly on the Public Service to formulate, implement, monitor and evaluate its policies and programs.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2: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sz="20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ublic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Service” as an institution </a:t>
            </a:r>
            <a:r>
              <a:rPr kumimoji="0" lang="en-US" sz="20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of government: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principles, values, laws, rules and regulations. (I work in the Public Service)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3: “Public Service” as a cadre of people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working in the public service. (Who are these legally in your country? Civil servants, soldiers, police officers, judges, health workers, teachers, university workers, </a:t>
            </a:r>
            <a:r>
              <a:rPr lang="en-US" sz="2000" b="1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etc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I am a Public Servant.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4: “Public Service” as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specific service delivered. Education is a public service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5: “Public Service” as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act of serving the public: I am doing Public Service.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*N</a:t>
            </a:r>
            <a:r>
              <a:rPr kumimoji="0" lang="en-US" sz="20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ecessary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to a specified understanding of 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“Public Service”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as a point of reference </a:t>
            </a:r>
            <a:r>
              <a:rPr 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 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build, reform, transform, develop, or strengthen the institutional and human resource capacity of the Public Service. It is  helpful in planning, managing, motivating, evaluating, auditing, reducing, increasing, right-sizing, reforming, restructuring, or just studying the public service in the country. Know what the State takes to constitute the Public Service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995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CD8F6-CCD9-E0A5-4CFB-C6A52016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86855"/>
            <a:ext cx="3900973" cy="484412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Is the Public Service effective, efficient, economic value-based and fit for the purposes/strategies of government and aspirations of the people?</a:t>
            </a:r>
            <a:br>
              <a:rPr lang="en-US" sz="4000" dirty="0">
                <a:solidFill>
                  <a:srgbClr val="FFFFFF"/>
                </a:solidFill>
              </a:rPr>
            </a:b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96A38AA-7D89-9412-E2FD-87D25493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37212"/>
            <a:ext cx="8151125" cy="6158316"/>
          </a:xfrm>
        </p:spPr>
        <p:txBody>
          <a:bodyPr anchor="ctr">
            <a:normAutofit fontScale="85000" lnSpcReduction="10000"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1:In a general way if the country is not developed to the level the people are proud of then there is room to question the public service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 If services are not delivered to an optimal level (education, health, justice, water, electricity, transport, agricultural extension,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there is reason to question the public service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If there is lack of transparency, and accountability, there is cause to question the public service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If there is corruption, abuse of power and authority, impunity, </a:t>
            </a:r>
            <a:r>
              <a:rPr lang="en-US" sz="28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there is cause to question the principles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values in the public service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*Note: There is a generalized tendency of politicians owning successes and blaming failures on public servants. Part of the solution would be to bring politicians who are in government in the bracket of the </a:t>
            </a:r>
            <a:r>
              <a:rPr lang="en-US" sz="28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deficinition</a:t>
            </a: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who is a public servant.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130FF-0640-4893-31FA-693EF9976CD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altLang="fr-FR" sz="1100">
                <a:solidFill>
                  <a:schemeClr val="tx1">
                    <a:lumMod val="50000"/>
                    <a:lumOff val="50000"/>
                  </a:schemeClr>
                </a:solidFill>
              </a:rPr>
              <a:t>07/06/22</a:t>
            </a:r>
          </a:p>
        </p:txBody>
      </p:sp>
    </p:spTree>
    <p:extLst>
      <p:ext uri="{BB962C8B-B14F-4D97-AF65-F5344CB8AC3E}">
        <p14:creationId xmlns:p14="http://schemas.microsoft.com/office/powerpoint/2010/main" val="232088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467A8-C41C-247C-A4FD-7CE791FB8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911" y="-1"/>
            <a:ext cx="7482453" cy="95937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If not, what needs to be done?</a:t>
            </a:r>
            <a:br>
              <a:rPr lang="en-US" sz="3600" b="1" dirty="0">
                <a:solidFill>
                  <a:schemeClr val="tx2"/>
                </a:solidFill>
              </a:rPr>
            </a:b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8" name="Graphic 7" descr="Repeat">
            <a:extLst>
              <a:ext uri="{FF2B5EF4-FFF2-40B4-BE49-F238E27FC236}">
                <a16:creationId xmlns:a16="http://schemas.microsoft.com/office/drawing/2014/main" id="{117BB81D-DAE7-3FDE-88F9-BA57BAE4B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4AB1B-BCDF-0C4F-4E6A-ED7960A0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509666"/>
            <a:ext cx="6101426" cy="5551305"/>
          </a:xfrm>
        </p:spPr>
        <p:txBody>
          <a:bodyPr anchor="ctr">
            <a:normAutofit/>
          </a:bodyPr>
          <a:lstStyle/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Restructure?</a:t>
            </a:r>
          </a:p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Reconstruct?</a:t>
            </a:r>
          </a:p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Reform?</a:t>
            </a:r>
          </a:p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Transform</a:t>
            </a:r>
          </a:p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Downsize?</a:t>
            </a:r>
          </a:p>
          <a:p>
            <a:pPr marL="223411" marR="0" indent="-4572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2"/>
                </a:solidFill>
              </a:rPr>
              <a:t>Right size?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2"/>
              </a:solidFill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2"/>
              </a:solidFill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tx2"/>
                </a:solidFill>
              </a:rPr>
              <a:t>It all depends on what is wrong: First conduct a diagnostic analysis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2"/>
              </a:solidFill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2"/>
              </a:solidFill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fr-FR" sz="1800" b="1" dirty="0">
              <a:solidFill>
                <a:schemeClr val="tx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5448C-9117-AFA7-B482-8572B3194384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804672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fr-FR"/>
              <a:t>07/06/22</a:t>
            </a:r>
          </a:p>
        </p:txBody>
      </p:sp>
    </p:spTree>
    <p:extLst>
      <p:ext uri="{BB962C8B-B14F-4D97-AF65-F5344CB8AC3E}">
        <p14:creationId xmlns:p14="http://schemas.microsoft.com/office/powerpoint/2010/main" val="1204366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028F4897-CD3F-3D92-ED49-7CABAB6C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900545"/>
          </a:xfrm>
        </p:spPr>
        <p:txBody>
          <a:bodyPr/>
          <a:lstStyle/>
          <a:p>
            <a:r>
              <a:rPr lang="en-US" altLang="fr-FR" sz="2800" b="1" dirty="0"/>
              <a:t>The answer lies in a combination crafted from Public admin, New Public Management &amp; value based transformational Public Governance</a:t>
            </a:r>
            <a:endParaRPr lang="fr-FR" altLang="fr-FR" sz="28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C370B91-8B8B-2978-834F-9F50EB27D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7413000"/>
              </p:ext>
            </p:extLst>
          </p:nvPr>
        </p:nvGraphicFramePr>
        <p:xfrm>
          <a:off x="471054" y="571501"/>
          <a:ext cx="11610109" cy="555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920AF918-7F71-A5F9-739E-2182D0427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329"/>
            <a:ext cx="12192000" cy="1117889"/>
          </a:xfrm>
        </p:spPr>
        <p:txBody>
          <a:bodyPr/>
          <a:lstStyle/>
          <a:p>
            <a:pPr algn="l"/>
            <a:r>
              <a:rPr lang="en-US" altLang="fr-FR" sz="2800" b="1" dirty="0"/>
              <a:t>A process of refinement and innovation (not mere replacement) will create the appropriate Public Service that is value-based in structures and conduct</a:t>
            </a:r>
            <a:endParaRPr lang="fr-FR" altLang="fr-FR" sz="28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2A7024-572C-5F9E-8E0E-781CC4D88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004776"/>
              </p:ext>
            </p:extLst>
          </p:nvPr>
        </p:nvGraphicFramePr>
        <p:xfrm>
          <a:off x="0" y="748145"/>
          <a:ext cx="12191999" cy="587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DA3D-5002-439F-9969-F855914CD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461245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 </a:t>
            </a:r>
            <a:r>
              <a:rPr lang="en-US" sz="3100" b="1" dirty="0"/>
              <a:t>The answer lies in transformational innovation: Drive innovation and transformation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4A00B-5210-4509-A897-E5C206A1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1247"/>
            <a:ext cx="12192000" cy="6396754"/>
          </a:xfrm>
        </p:spPr>
        <p:txBody>
          <a:bodyPr>
            <a:normAutofit/>
          </a:bodyPr>
          <a:lstStyle/>
          <a:p>
            <a:pPr algn="l"/>
            <a:r>
              <a:rPr lang="en-US" sz="800" dirty="0"/>
              <a:t>2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608F52E-D3A3-423C-A3B3-1AF2F2A012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4632"/>
              </p:ext>
            </p:extLst>
          </p:nvPr>
        </p:nvGraphicFramePr>
        <p:xfrm>
          <a:off x="0" y="461246"/>
          <a:ext cx="12192000" cy="6396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8425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 Light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2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2092</TotalTime>
  <Words>1426</Words>
  <Application>Microsoft Office PowerPoint</Application>
  <PresentationFormat>Widescreen</PresentationFormat>
  <Paragraphs>143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Times New Roman</vt:lpstr>
      <vt:lpstr>Wingdings</vt:lpstr>
      <vt:lpstr>Thème Office</vt:lpstr>
      <vt:lpstr>3_Office Theme</vt:lpstr>
      <vt:lpstr>Office Theme</vt:lpstr>
      <vt:lpstr>4_Office Theme</vt:lpstr>
      <vt:lpstr>How to Improve Public Service: The Role of Human Resource Managers and Administrators in Improving the Delivery of Services</vt:lpstr>
      <vt:lpstr>Position of Departure: Public Service is Key to Governments’ socio-politico-economic performance and even survival</vt:lpstr>
      <vt:lpstr>Questions on our minds.</vt:lpstr>
      <vt:lpstr>So, What is Public Service? It is not as obvious as it sounds: Five points of understanding “Public Service”</vt:lpstr>
      <vt:lpstr>Is the Public Service effective, efficient, economic value-based and fit for the purposes/strategies of government and aspirations of the people? </vt:lpstr>
      <vt:lpstr>If not, what needs to be done? </vt:lpstr>
      <vt:lpstr>The answer lies in a combination crafted from Public admin, New Public Management &amp; value based transformational Public Governance</vt:lpstr>
      <vt:lpstr>A process of refinement and innovation (not mere replacement) will create the appropriate Public Service that is value-based in structures and conduct</vt:lpstr>
      <vt:lpstr> The answer lies in transformational innovation: Drive innovation and transformation</vt:lpstr>
      <vt:lpstr>The role of HR Managers will depend on the Roles of the State and Public Service Leadership</vt:lpstr>
      <vt:lpstr>Role of HR Managers: Change Mindsets &amp; competences</vt:lpstr>
      <vt:lpstr>PowerPoint Presentation</vt:lpstr>
      <vt:lpstr>Role of HR Managers &amp; Administrators: Modify the Genetics and   DNA of a Public Servant</vt:lpstr>
      <vt:lpstr>Master the Following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Hala Menkari</dc:creator>
  <cp:lastModifiedBy>John-Mary Kauzya</cp:lastModifiedBy>
  <cp:revision>140</cp:revision>
  <dcterms:created xsi:type="dcterms:W3CDTF">2023-11-10T11:55:03Z</dcterms:created>
  <dcterms:modified xsi:type="dcterms:W3CDTF">2024-11-21T11:21:28Z</dcterms:modified>
</cp:coreProperties>
</file>